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4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289" r:id="rId4"/>
    <p:sldId id="294" r:id="rId5"/>
    <p:sldId id="295" r:id="rId6"/>
    <p:sldId id="259" r:id="rId7"/>
    <p:sldId id="296" r:id="rId8"/>
    <p:sldId id="378" r:id="rId9"/>
    <p:sldId id="293" r:id="rId10"/>
    <p:sldId id="365" r:id="rId11"/>
    <p:sldId id="366" r:id="rId12"/>
    <p:sldId id="368" r:id="rId13"/>
    <p:sldId id="370" r:id="rId14"/>
    <p:sldId id="369" r:id="rId15"/>
    <p:sldId id="375" r:id="rId16"/>
    <p:sldId id="374" r:id="rId17"/>
    <p:sldId id="373" r:id="rId18"/>
    <p:sldId id="300" r:id="rId19"/>
    <p:sldId id="372" r:id="rId20"/>
    <p:sldId id="260" r:id="rId21"/>
    <p:sldId id="261" r:id="rId22"/>
    <p:sldId id="371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90" r:id="rId34"/>
    <p:sldId id="298" r:id="rId35"/>
    <p:sldId id="301" r:id="rId36"/>
    <p:sldId id="299" r:id="rId37"/>
    <p:sldId id="302" r:id="rId38"/>
    <p:sldId id="303" r:id="rId39"/>
    <p:sldId id="304" r:id="rId40"/>
    <p:sldId id="305" r:id="rId41"/>
    <p:sldId id="306" r:id="rId42"/>
    <p:sldId id="291" r:id="rId43"/>
    <p:sldId id="292" r:id="rId44"/>
    <p:sldId id="307" r:id="rId45"/>
    <p:sldId id="308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80" r:id="rId55"/>
    <p:sldId id="326" r:id="rId56"/>
    <p:sldId id="327" r:id="rId57"/>
    <p:sldId id="328" r:id="rId58"/>
    <p:sldId id="342" r:id="rId59"/>
    <p:sldId id="331" r:id="rId60"/>
    <p:sldId id="343" r:id="rId61"/>
    <p:sldId id="352" r:id="rId62"/>
    <p:sldId id="353" r:id="rId63"/>
    <p:sldId id="358" r:id="rId64"/>
    <p:sldId id="360" r:id="rId65"/>
    <p:sldId id="361" r:id="rId66"/>
    <p:sldId id="359" r:id="rId67"/>
    <p:sldId id="364" r:id="rId68"/>
    <p:sldId id="363" r:id="rId69"/>
    <p:sldId id="262" r:id="rId70"/>
    <p:sldId id="286" r:id="rId71"/>
    <p:sldId id="287" r:id="rId72"/>
    <p:sldId id="288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76" r:id="rId82"/>
    <p:sldId id="377" r:id="rId83"/>
    <p:sldId id="379" r:id="rId84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87"/>
      <p:bold r:id="rId88"/>
    </p:embeddedFont>
    <p:embeddedFont>
      <p:font typeface="배달의민족 주아" panose="02020603020101020101" pitchFamily="18" charset="-127"/>
      <p:regular r:id="rId89"/>
      <p:bold r:id="rId90"/>
      <p:italic r:id="rId91"/>
      <p:boldItalic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4"/>
    <p:restoredTop sz="96966"/>
  </p:normalViewPr>
  <p:slideViewPr>
    <p:cSldViewPr snapToGrid="0">
      <p:cViewPr varScale="1">
        <p:scale>
          <a:sx n="128" d="100"/>
          <a:sy n="128" d="100"/>
        </p:scale>
        <p:origin x="2008" y="176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6C5AB2F-3FFE-41E8-9CD6-FD908CCB5B3F}" type="datetime1">
              <a:rPr lang="ko-KR" altLang="en-US"/>
              <a:pPr lvl="0">
                <a:defRPr/>
              </a:pPr>
              <a:t>2023. 12. 5.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F512267-B8D8-44D1-926B-BDACC1646B3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6900434-8F2B-4CA2-8518-1FF7A3FA1FB2}" type="datetime1">
              <a:rPr lang="ko-KR" altLang="en-US"/>
              <a:pPr lvl="0">
                <a:defRPr/>
              </a:pPr>
              <a:t>2023. 12. 5.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E5B7134-4904-4CF1-8971-0FF217A63F5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904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736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6999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418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39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523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963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262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92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584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21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969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200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9970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655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98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446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260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>
              <a:defRPr/>
            </a:pPr>
            <a:endParaRPr lang="ko-KR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E5B7134-4904-4CF1-8971-0FF217A63F5E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230168"/>
            <a:ext cx="9144000" cy="5603844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5806441"/>
            <a:ext cx="9144000" cy="1051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230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7027573" y="5806441"/>
            <a:ext cx="21323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Airbnb x open</a:t>
            </a:r>
            <a:r>
              <a:rPr lang="en-US" altLang="ko-KR" sz="1500" baseline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the wall</a:t>
            </a:r>
            <a:endParaRPr lang="en-US" altLang="ko-KR" sz="15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BFBFB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78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0" y="5806441"/>
            <a:ext cx="9144000" cy="1051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 userDrawn="1"/>
        </p:nvSpPr>
        <p:spPr>
          <a:xfrm>
            <a:off x="0" y="0"/>
            <a:ext cx="9144000" cy="1001934"/>
          </a:xfrm>
          <a:prstGeom prst="rect">
            <a:avLst/>
          </a:prstGeom>
          <a:solidFill>
            <a:srgbClr val="33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 userDrawn="1"/>
        </p:nvSpPr>
        <p:spPr>
          <a:xfrm>
            <a:off x="0" y="0"/>
            <a:ext cx="9144000" cy="230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 userDrawn="1"/>
        </p:nvSpPr>
        <p:spPr>
          <a:xfrm>
            <a:off x="0" y="430127"/>
            <a:ext cx="358733" cy="397812"/>
          </a:xfrm>
          <a:prstGeom prst="rect">
            <a:avLst/>
          </a:prstGeom>
          <a:solidFill>
            <a:srgbClr val="FF5A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6" name="TextBox 25"/>
          <p:cNvSpPr txBox="1"/>
          <p:nvPr userDrawn="1"/>
        </p:nvSpPr>
        <p:spPr>
          <a:xfrm>
            <a:off x="7027573" y="5806441"/>
            <a:ext cx="21323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Airbnb x open</a:t>
            </a:r>
            <a:r>
              <a:rPr lang="en-US" altLang="ko-KR" sz="1500" baseline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the wall</a:t>
            </a:r>
            <a:endParaRPr lang="en-US" altLang="ko-KR" sz="150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BFBFB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8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2023. 12. 5.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43.png"/><Relationship Id="rId7" Type="http://schemas.openxmlformats.org/officeDocument/2006/relationships/image" Target="../media/image67.png"/><Relationship Id="rId12" Type="http://schemas.openxmlformats.org/officeDocument/2006/relationships/image" Target="../media/image70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svg"/><Relationship Id="rId11" Type="http://schemas.openxmlformats.org/officeDocument/2006/relationships/image" Target="../media/image69.png"/><Relationship Id="rId5" Type="http://schemas.openxmlformats.org/officeDocument/2006/relationships/image" Target="../media/image47.png"/><Relationship Id="rId10" Type="http://schemas.openxmlformats.org/officeDocument/2006/relationships/image" Target="../media/image46.svg"/><Relationship Id="rId4" Type="http://schemas.openxmlformats.org/officeDocument/2006/relationships/image" Target="../media/image44.sv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/>
          <a:srcRect l="10980" t="25320" r="10850" b="26660"/>
          <a:stretch>
            <a:fillRect/>
          </a:stretch>
        </p:blipFill>
        <p:spPr>
          <a:xfrm>
            <a:off x="0" y="230168"/>
            <a:ext cx="9144000" cy="557119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2" name="그룹 1"/>
          <p:cNvGrpSpPr/>
          <p:nvPr/>
        </p:nvGrpSpPr>
        <p:grpSpPr>
          <a:xfrm>
            <a:off x="2461623" y="1034783"/>
            <a:ext cx="4060578" cy="4060578"/>
            <a:chOff x="2461623" y="1034783"/>
            <a:chExt cx="4060578" cy="4060578"/>
          </a:xfrm>
        </p:grpSpPr>
        <p:sp>
          <p:nvSpPr>
            <p:cNvPr id="8" name="타원 7"/>
            <p:cNvSpPr/>
            <p:nvPr/>
          </p:nvSpPr>
          <p:spPr>
            <a:xfrm>
              <a:off x="2544468" y="1151859"/>
              <a:ext cx="3728349" cy="3728349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2700683" y="1340604"/>
              <a:ext cx="3618699" cy="3691435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747818" y="1265701"/>
              <a:ext cx="3582870" cy="3618699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683643" y="1144725"/>
              <a:ext cx="3728349" cy="3728349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461623" y="1034783"/>
              <a:ext cx="4060578" cy="4060578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5" name="그림 4" descr="야자수, 그래픽, 디자인이(가) 표시된 사진&#10;&#10;자동 생성된 설명">
            <a:extLst>
              <a:ext uri="{FF2B5EF4-FFF2-40B4-BE49-F238E27FC236}">
                <a16:creationId xmlns:a16="http://schemas.microsoft.com/office/drawing/2014/main" id="{C5519D8B-2E8F-52ED-E746-A08486DB7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428" y="1018172"/>
            <a:ext cx="4826668" cy="4826668"/>
          </a:xfrm>
          <a:prstGeom prst="rect">
            <a:avLst/>
          </a:prstGeom>
        </p:spPr>
      </p:pic>
      <p:sp>
        <p:nvSpPr>
          <p:cNvPr id="6" name="object 11">
            <a:extLst>
              <a:ext uri="{FF2B5EF4-FFF2-40B4-BE49-F238E27FC236}">
                <a16:creationId xmlns:a16="http://schemas.microsoft.com/office/drawing/2014/main" id="{87C75A58-724C-04B6-C518-3C6685770AAB}"/>
              </a:ext>
            </a:extLst>
          </p:cNvPr>
          <p:cNvSpPr txBox="1"/>
          <p:nvPr/>
        </p:nvSpPr>
        <p:spPr>
          <a:xfrm>
            <a:off x="5674109" y="5247690"/>
            <a:ext cx="3389750" cy="259686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spcBef>
                <a:spcPts val="105"/>
              </a:spcBef>
            </a:pPr>
            <a:r>
              <a:rPr lang="ko-KR" altLang="af-ZA" sz="1600" b="1" spc="-60" dirty="0" err="1">
                <a:solidFill>
                  <a:schemeClr val="bg1"/>
                </a:solidFill>
                <a:latin typeface="Source Han Sans KR"/>
                <a:ea typeface="맑은 고딕"/>
                <a:cs typeface="Source Han Sans KR"/>
              </a:rPr>
              <a:t>이성신</a:t>
            </a:r>
            <a:r>
              <a:rPr lang="ko-KR" altLang="af-ZA" sz="1600" b="1" spc="-60" dirty="0">
                <a:solidFill>
                  <a:schemeClr val="bg1"/>
                </a:solidFill>
                <a:latin typeface="Source Han Sans KR"/>
                <a:ea typeface="맑은 고딕"/>
                <a:cs typeface="Source Han Sans KR"/>
              </a:rPr>
              <a:t> 임형준 최성현 </a:t>
            </a:r>
            <a:r>
              <a:rPr lang="ko-KR" altLang="af-ZA" sz="1600" b="1" spc="-60" dirty="0" err="1">
                <a:solidFill>
                  <a:schemeClr val="bg1"/>
                </a:solidFill>
                <a:latin typeface="Source Han Sans KR"/>
                <a:ea typeface="맑은 고딕"/>
                <a:cs typeface="Source Han Sans KR"/>
              </a:rPr>
              <a:t>최진평</a:t>
            </a:r>
            <a:r>
              <a:rPr lang="ko-KR" altLang="af-ZA" sz="1600" b="1" spc="-60" dirty="0">
                <a:solidFill>
                  <a:schemeClr val="bg1"/>
                </a:solidFill>
                <a:latin typeface="Source Han Sans KR"/>
                <a:ea typeface="맑은 고딕"/>
                <a:cs typeface="Source Han Sans KR"/>
              </a:rPr>
              <a:t> </a:t>
            </a:r>
            <a:r>
              <a:rPr lang="ko-KR" altLang="af-ZA" sz="1600" b="1" spc="-60" dirty="0" err="1">
                <a:solidFill>
                  <a:schemeClr val="bg1"/>
                </a:solidFill>
                <a:latin typeface="Source Han Sans KR"/>
                <a:ea typeface="맑은 고딕"/>
                <a:cs typeface="Source Han Sans KR"/>
              </a:rPr>
              <a:t>홍</a:t>
            </a:r>
            <a:r>
              <a:rPr lang="ko-KR" altLang="en-US" sz="1600" b="1" spc="-60" dirty="0" err="1">
                <a:solidFill>
                  <a:schemeClr val="bg1"/>
                </a:solidFill>
                <a:latin typeface="Source Han Sans KR"/>
                <a:ea typeface="맑은 고딕"/>
                <a:cs typeface="Source Han Sans KR"/>
              </a:rPr>
              <a:t>성</a:t>
            </a:r>
            <a:r>
              <a:rPr lang="ko-KR" altLang="af-ZA" sz="1600" b="1" spc="-60" dirty="0" err="1">
                <a:solidFill>
                  <a:schemeClr val="bg1"/>
                </a:solidFill>
                <a:latin typeface="Source Han Sans KR"/>
                <a:ea typeface="맑은 고딕"/>
                <a:cs typeface="Source Han Sans KR"/>
              </a:rPr>
              <a:t>경</a:t>
            </a:r>
            <a:endParaRPr lang="ko-KR" sz="1600" dirty="0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BA819346-808E-F1ED-0D49-F31439CF88E0}"/>
              </a:ext>
            </a:extLst>
          </p:cNvPr>
          <p:cNvSpPr txBox="1"/>
          <p:nvPr/>
        </p:nvSpPr>
        <p:spPr>
          <a:xfrm>
            <a:off x="137886" y="364484"/>
            <a:ext cx="3389750" cy="259686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spcBef>
                <a:spcPts val="105"/>
              </a:spcBef>
            </a:pPr>
            <a:r>
              <a:rPr lang="en-US" altLang="ko-KR" sz="1600" b="1" spc="-60" dirty="0">
                <a:solidFill>
                  <a:schemeClr val="bg1"/>
                </a:solidFill>
                <a:latin typeface="Source Han Sans KR"/>
                <a:ea typeface="맑은 고딕"/>
              </a:rPr>
              <a:t>Project thema#1 (</a:t>
            </a:r>
            <a:r>
              <a:rPr lang="ko-KR" altLang="en-US" sz="1600" b="1" spc="-60" dirty="0">
                <a:solidFill>
                  <a:schemeClr val="bg1"/>
                </a:solidFill>
                <a:latin typeface="Source Han Sans KR"/>
                <a:ea typeface="맑은 고딕"/>
              </a:rPr>
              <a:t>호텔 예약 시스템</a:t>
            </a:r>
            <a:r>
              <a:rPr lang="en-US" altLang="ko-KR" sz="1600" b="1" spc="-60">
                <a:solidFill>
                  <a:schemeClr val="bg1"/>
                </a:solidFill>
                <a:latin typeface="Source Han Sans KR"/>
                <a:ea typeface="맑은 고딕"/>
              </a:rPr>
              <a:t>)</a:t>
            </a:r>
            <a:endParaRPr lang="ko-KR" sz="1600" dirty="0">
              <a:solidFill>
                <a:schemeClr val="bg1"/>
              </a:solidFill>
              <a:ea typeface="맑은 고딕" panose="020B05030200000200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기술 설계</a:t>
            </a:r>
            <a:endParaRPr lang="ko-KR" altLang="en-US" b="1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테이블　정의서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4EF52-D6CD-BE91-1FEA-6451244947AD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8797C4-0DB8-E630-BA47-3AEAE7AF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04" y="1145492"/>
            <a:ext cx="7168792" cy="23039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591ED6-720E-5277-761D-1995E338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03" y="3655621"/>
            <a:ext cx="7168791" cy="198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기술 설계</a:t>
            </a:r>
            <a:endParaRPr lang="ko-KR" altLang="en-US" b="1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테이블　정의서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4EF52-D6CD-BE91-1FEA-6451244947AD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4EDBD9-114E-055F-8717-2D5B86AE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42" y="1168458"/>
            <a:ext cx="6962315" cy="19049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528DEF-3165-C258-49DE-A94ABE019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42" y="3170767"/>
            <a:ext cx="6962314" cy="25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기술 설계</a:t>
            </a:r>
            <a:endParaRPr lang="ko-KR" altLang="en-US" b="1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테이블　정의서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4EF52-D6CD-BE91-1FEA-6451244947AD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10C17-478F-119A-FB3E-04F8BD9A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13" y="1179508"/>
            <a:ext cx="6736173" cy="1857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C53E33-780C-FCB0-E218-55F1DA93C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13" y="3164791"/>
            <a:ext cx="6736173" cy="262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기술 설계</a:t>
            </a:r>
            <a:endParaRPr lang="ko-KR" altLang="en-US" b="1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테이블　정의서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4EF52-D6CD-BE91-1FEA-6451244947AD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99D42-ADB0-C957-7C13-B7E793601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13" y="1168458"/>
            <a:ext cx="6736173" cy="16968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5B01C8-807B-B25C-F2C0-89F61B8A2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14" y="2978498"/>
            <a:ext cx="6736172" cy="25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3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기술 설계</a:t>
            </a:r>
            <a:endParaRPr lang="ko-KR" altLang="en-US" b="1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테이블　정의서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4EF52-D6CD-BE91-1FEA-6451244947AD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E54D56-68A9-FA1E-97A5-FD96BAFF2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64" y="1111516"/>
            <a:ext cx="5762471" cy="26408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91BCF3-2C5F-999B-8321-A194D46A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64" y="4028779"/>
            <a:ext cx="5777113" cy="132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Page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임형준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C598A-89AF-F001-50E0-400F3DBB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7772400" cy="41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채널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임형준</a:t>
            </a:r>
          </a:p>
        </p:txBody>
      </p:sp>
      <p:pic>
        <p:nvPicPr>
          <p:cNvPr id="3" name="그림 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161522A0-F619-6E34-BE44-E641DEDF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4" y="2186897"/>
            <a:ext cx="2063076" cy="2409647"/>
          </a:xfrm>
          <a:prstGeom prst="rect">
            <a:avLst/>
          </a:prstGeom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F7A993A-6DAE-486E-656D-76BC99EE6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34319"/>
            <a:ext cx="2952328" cy="2514805"/>
          </a:xfrm>
          <a:prstGeom prst="rect">
            <a:avLst/>
          </a:prstGeom>
        </p:spPr>
      </p:pic>
      <p:pic>
        <p:nvPicPr>
          <p:cNvPr id="8" name="그림 7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05B3D6B8-1A38-A8EF-4217-BDE1CCAB9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5" y="2134319"/>
            <a:ext cx="3286319" cy="2585180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62998BA8-A5BB-58F8-5C3A-3030DBAA13A6}"/>
              </a:ext>
            </a:extLst>
          </p:cNvPr>
          <p:cNvSpPr/>
          <p:nvPr/>
        </p:nvSpPr>
        <p:spPr>
          <a:xfrm>
            <a:off x="1986985" y="2922853"/>
            <a:ext cx="720080" cy="504056"/>
          </a:xfrm>
          <a:prstGeom prst="rightArrow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7D65A241-7ADC-AA8A-C28F-E512E2604C18}"/>
              </a:ext>
            </a:extLst>
          </p:cNvPr>
          <p:cNvSpPr/>
          <p:nvPr/>
        </p:nvSpPr>
        <p:spPr>
          <a:xfrm>
            <a:off x="5364088" y="2922853"/>
            <a:ext cx="720080" cy="504056"/>
          </a:xfrm>
          <a:prstGeom prst="rightArrow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777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로그인 확인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임형준</a:t>
            </a:r>
          </a:p>
        </p:txBody>
      </p:sp>
      <p:pic>
        <p:nvPicPr>
          <p:cNvPr id="3" name="그림 2" descr="텍스트, 컴퓨터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BFE41096-B459-495A-2556-113745C67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1268760"/>
            <a:ext cx="5688632" cy="40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3054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개인회원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구매자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채팅 참여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임형준</a:t>
            </a: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D073292-66CE-E04D-BCC7-8DA5E9769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88499"/>
            <a:ext cx="6679654" cy="42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판매자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채팅 구현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임형준</a:t>
            </a: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A6ABEE0-6566-DD80-16A3-299B0480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1" y="1268760"/>
            <a:ext cx="7772400" cy="40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5">
            <a:extLst>
              <a:ext uri="{FF2B5EF4-FFF2-40B4-BE49-F238E27FC236}">
                <a16:creationId xmlns:a16="http://schemas.microsoft.com/office/drawing/2014/main" id="{0354D801-7B5C-A51D-37E8-326560156FE3}"/>
              </a:ext>
            </a:extLst>
          </p:cNvPr>
          <p:cNvSpPr/>
          <p:nvPr/>
        </p:nvSpPr>
        <p:spPr>
          <a:xfrm>
            <a:off x="-751972" y="3153912"/>
            <a:ext cx="12155805" cy="6350"/>
          </a:xfrm>
          <a:custGeom>
            <a:avLst/>
            <a:gdLst/>
            <a:ahLst/>
            <a:cxnLst/>
            <a:rect l="l" t="t" r="r" b="b"/>
            <a:pathLst>
              <a:path w="12155805" h="6350">
                <a:moveTo>
                  <a:pt x="12155424" y="0"/>
                </a:moveTo>
                <a:lnTo>
                  <a:pt x="0" y="0"/>
                </a:lnTo>
                <a:lnTo>
                  <a:pt x="0" y="6350"/>
                </a:lnTo>
                <a:lnTo>
                  <a:pt x="12155424" y="6350"/>
                </a:lnTo>
                <a:lnTo>
                  <a:pt x="1215542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sp>
        <p:nvSpPr>
          <p:cNvPr id="70" name="object 7">
            <a:extLst>
              <a:ext uri="{FF2B5EF4-FFF2-40B4-BE49-F238E27FC236}">
                <a16:creationId xmlns:a16="http://schemas.microsoft.com/office/drawing/2014/main" id="{F4ABB9A9-E21D-236A-CCB7-2E1D1841EB22}"/>
              </a:ext>
            </a:extLst>
          </p:cNvPr>
          <p:cNvSpPr/>
          <p:nvPr/>
        </p:nvSpPr>
        <p:spPr>
          <a:xfrm>
            <a:off x="514551" y="2296027"/>
            <a:ext cx="1720850" cy="1722120"/>
          </a:xfrm>
          <a:custGeom>
            <a:avLst/>
            <a:gdLst/>
            <a:ahLst/>
            <a:cxnLst/>
            <a:rect l="l" t="t" r="r" b="b"/>
            <a:pathLst>
              <a:path w="1720850" h="1722120">
                <a:moveTo>
                  <a:pt x="0" y="861060"/>
                </a:moveTo>
                <a:lnTo>
                  <a:pt x="1361" y="812204"/>
                </a:lnTo>
                <a:lnTo>
                  <a:pt x="5398" y="764063"/>
                </a:lnTo>
                <a:lnTo>
                  <a:pt x="12038" y="716708"/>
                </a:lnTo>
                <a:lnTo>
                  <a:pt x="21208" y="670214"/>
                </a:lnTo>
                <a:lnTo>
                  <a:pt x="32835" y="624651"/>
                </a:lnTo>
                <a:lnTo>
                  <a:pt x="46847" y="580094"/>
                </a:lnTo>
                <a:lnTo>
                  <a:pt x="63172" y="536615"/>
                </a:lnTo>
                <a:lnTo>
                  <a:pt x="81736" y="494287"/>
                </a:lnTo>
                <a:lnTo>
                  <a:pt x="102466" y="453182"/>
                </a:lnTo>
                <a:lnTo>
                  <a:pt x="125291" y="413373"/>
                </a:lnTo>
                <a:lnTo>
                  <a:pt x="150138" y="374932"/>
                </a:lnTo>
                <a:lnTo>
                  <a:pt x="176934" y="337934"/>
                </a:lnTo>
                <a:lnTo>
                  <a:pt x="205606" y="302449"/>
                </a:lnTo>
                <a:lnTo>
                  <a:pt x="236082" y="268552"/>
                </a:lnTo>
                <a:lnTo>
                  <a:pt x="268289" y="236315"/>
                </a:lnTo>
                <a:lnTo>
                  <a:pt x="302155" y="205810"/>
                </a:lnTo>
                <a:lnTo>
                  <a:pt x="337607" y="177110"/>
                </a:lnTo>
                <a:lnTo>
                  <a:pt x="374572" y="150288"/>
                </a:lnTo>
                <a:lnTo>
                  <a:pt x="412978" y="125418"/>
                </a:lnTo>
                <a:lnTo>
                  <a:pt x="452752" y="102570"/>
                </a:lnTo>
                <a:lnTo>
                  <a:pt x="493821" y="81819"/>
                </a:lnTo>
                <a:lnTo>
                  <a:pt x="536113" y="63236"/>
                </a:lnTo>
                <a:lnTo>
                  <a:pt x="579556" y="46896"/>
                </a:lnTo>
                <a:lnTo>
                  <a:pt x="624076" y="32869"/>
                </a:lnTo>
                <a:lnTo>
                  <a:pt x="669600" y="21230"/>
                </a:lnTo>
                <a:lnTo>
                  <a:pt x="716058" y="12051"/>
                </a:lnTo>
                <a:lnTo>
                  <a:pt x="763375" y="5404"/>
                </a:lnTo>
                <a:lnTo>
                  <a:pt x="811479" y="1363"/>
                </a:lnTo>
                <a:lnTo>
                  <a:pt x="860297" y="0"/>
                </a:lnTo>
                <a:lnTo>
                  <a:pt x="909114" y="1363"/>
                </a:lnTo>
                <a:lnTo>
                  <a:pt x="957216" y="5404"/>
                </a:lnTo>
                <a:lnTo>
                  <a:pt x="1004531" y="12051"/>
                </a:lnTo>
                <a:lnTo>
                  <a:pt x="1050987" y="21230"/>
                </a:lnTo>
                <a:lnTo>
                  <a:pt x="1096510" y="32869"/>
                </a:lnTo>
                <a:lnTo>
                  <a:pt x="1141030" y="46896"/>
                </a:lnTo>
                <a:lnTo>
                  <a:pt x="1184471" y="63236"/>
                </a:lnTo>
                <a:lnTo>
                  <a:pt x="1226763" y="81819"/>
                </a:lnTo>
                <a:lnTo>
                  <a:pt x="1267832" y="102570"/>
                </a:lnTo>
                <a:lnTo>
                  <a:pt x="1307606" y="125418"/>
                </a:lnTo>
                <a:lnTo>
                  <a:pt x="1346012" y="150288"/>
                </a:lnTo>
                <a:lnTo>
                  <a:pt x="1382977" y="177110"/>
                </a:lnTo>
                <a:lnTo>
                  <a:pt x="1418429" y="205810"/>
                </a:lnTo>
                <a:lnTo>
                  <a:pt x="1452296" y="236315"/>
                </a:lnTo>
                <a:lnTo>
                  <a:pt x="1484504" y="268552"/>
                </a:lnTo>
                <a:lnTo>
                  <a:pt x="1514981" y="302449"/>
                </a:lnTo>
                <a:lnTo>
                  <a:pt x="1543654" y="337934"/>
                </a:lnTo>
                <a:lnTo>
                  <a:pt x="1570450" y="374932"/>
                </a:lnTo>
                <a:lnTo>
                  <a:pt x="1595298" y="413373"/>
                </a:lnTo>
                <a:lnTo>
                  <a:pt x="1618124" y="453182"/>
                </a:lnTo>
                <a:lnTo>
                  <a:pt x="1638855" y="494287"/>
                </a:lnTo>
                <a:lnTo>
                  <a:pt x="1657420" y="536615"/>
                </a:lnTo>
                <a:lnTo>
                  <a:pt x="1673745" y="580094"/>
                </a:lnTo>
                <a:lnTo>
                  <a:pt x="1687758" y="624651"/>
                </a:lnTo>
                <a:lnTo>
                  <a:pt x="1699386" y="670214"/>
                </a:lnTo>
                <a:lnTo>
                  <a:pt x="1708556" y="716708"/>
                </a:lnTo>
                <a:lnTo>
                  <a:pt x="1715196" y="764063"/>
                </a:lnTo>
                <a:lnTo>
                  <a:pt x="1719234" y="812204"/>
                </a:lnTo>
                <a:lnTo>
                  <a:pt x="1720596" y="861060"/>
                </a:lnTo>
                <a:lnTo>
                  <a:pt x="1719234" y="909915"/>
                </a:lnTo>
                <a:lnTo>
                  <a:pt x="1715196" y="958056"/>
                </a:lnTo>
                <a:lnTo>
                  <a:pt x="1708556" y="1005411"/>
                </a:lnTo>
                <a:lnTo>
                  <a:pt x="1699386" y="1051905"/>
                </a:lnTo>
                <a:lnTo>
                  <a:pt x="1687758" y="1097468"/>
                </a:lnTo>
                <a:lnTo>
                  <a:pt x="1673745" y="1142025"/>
                </a:lnTo>
                <a:lnTo>
                  <a:pt x="1657420" y="1185504"/>
                </a:lnTo>
                <a:lnTo>
                  <a:pt x="1638855" y="1227832"/>
                </a:lnTo>
                <a:lnTo>
                  <a:pt x="1618124" y="1268937"/>
                </a:lnTo>
                <a:lnTo>
                  <a:pt x="1595298" y="1308746"/>
                </a:lnTo>
                <a:lnTo>
                  <a:pt x="1570450" y="1347187"/>
                </a:lnTo>
                <a:lnTo>
                  <a:pt x="1543654" y="1384185"/>
                </a:lnTo>
                <a:lnTo>
                  <a:pt x="1514981" y="1419670"/>
                </a:lnTo>
                <a:lnTo>
                  <a:pt x="1484504" y="1453567"/>
                </a:lnTo>
                <a:lnTo>
                  <a:pt x="1452296" y="1485804"/>
                </a:lnTo>
                <a:lnTo>
                  <a:pt x="1418429" y="1516309"/>
                </a:lnTo>
                <a:lnTo>
                  <a:pt x="1382977" y="1545009"/>
                </a:lnTo>
                <a:lnTo>
                  <a:pt x="1346012" y="1571831"/>
                </a:lnTo>
                <a:lnTo>
                  <a:pt x="1307606" y="1596701"/>
                </a:lnTo>
                <a:lnTo>
                  <a:pt x="1267832" y="1619549"/>
                </a:lnTo>
                <a:lnTo>
                  <a:pt x="1226763" y="1640300"/>
                </a:lnTo>
                <a:lnTo>
                  <a:pt x="1184471" y="1658883"/>
                </a:lnTo>
                <a:lnTo>
                  <a:pt x="1141030" y="1675223"/>
                </a:lnTo>
                <a:lnTo>
                  <a:pt x="1096510" y="1689250"/>
                </a:lnTo>
                <a:lnTo>
                  <a:pt x="1050987" y="1700889"/>
                </a:lnTo>
                <a:lnTo>
                  <a:pt x="1004531" y="1710068"/>
                </a:lnTo>
                <a:lnTo>
                  <a:pt x="957216" y="1716715"/>
                </a:lnTo>
                <a:lnTo>
                  <a:pt x="909114" y="1720756"/>
                </a:lnTo>
                <a:lnTo>
                  <a:pt x="860297" y="1722120"/>
                </a:lnTo>
                <a:lnTo>
                  <a:pt x="811479" y="1720756"/>
                </a:lnTo>
                <a:lnTo>
                  <a:pt x="763375" y="1716715"/>
                </a:lnTo>
                <a:lnTo>
                  <a:pt x="716058" y="1710068"/>
                </a:lnTo>
                <a:lnTo>
                  <a:pt x="669600" y="1700889"/>
                </a:lnTo>
                <a:lnTo>
                  <a:pt x="624076" y="1689250"/>
                </a:lnTo>
                <a:lnTo>
                  <a:pt x="579556" y="1675223"/>
                </a:lnTo>
                <a:lnTo>
                  <a:pt x="536113" y="1658883"/>
                </a:lnTo>
                <a:lnTo>
                  <a:pt x="493821" y="1640300"/>
                </a:lnTo>
                <a:lnTo>
                  <a:pt x="452752" y="1619549"/>
                </a:lnTo>
                <a:lnTo>
                  <a:pt x="412978" y="1596701"/>
                </a:lnTo>
                <a:lnTo>
                  <a:pt x="374572" y="1571831"/>
                </a:lnTo>
                <a:lnTo>
                  <a:pt x="337607" y="1545009"/>
                </a:lnTo>
                <a:lnTo>
                  <a:pt x="302155" y="1516309"/>
                </a:lnTo>
                <a:lnTo>
                  <a:pt x="268289" y="1485804"/>
                </a:lnTo>
                <a:lnTo>
                  <a:pt x="236082" y="1453567"/>
                </a:lnTo>
                <a:lnTo>
                  <a:pt x="205606" y="1419670"/>
                </a:lnTo>
                <a:lnTo>
                  <a:pt x="176934" y="1384185"/>
                </a:lnTo>
                <a:lnTo>
                  <a:pt x="150138" y="1347187"/>
                </a:lnTo>
                <a:lnTo>
                  <a:pt x="125291" y="1308746"/>
                </a:lnTo>
                <a:lnTo>
                  <a:pt x="102466" y="1268937"/>
                </a:lnTo>
                <a:lnTo>
                  <a:pt x="81736" y="1227832"/>
                </a:lnTo>
                <a:lnTo>
                  <a:pt x="63172" y="1185504"/>
                </a:lnTo>
                <a:lnTo>
                  <a:pt x="46847" y="1142025"/>
                </a:lnTo>
                <a:lnTo>
                  <a:pt x="32835" y="1097468"/>
                </a:lnTo>
                <a:lnTo>
                  <a:pt x="21208" y="1051905"/>
                </a:lnTo>
                <a:lnTo>
                  <a:pt x="12038" y="1005411"/>
                </a:lnTo>
                <a:lnTo>
                  <a:pt x="5398" y="958056"/>
                </a:lnTo>
                <a:lnTo>
                  <a:pt x="1361" y="909915"/>
                </a:lnTo>
                <a:lnTo>
                  <a:pt x="0" y="861060"/>
                </a:lnTo>
                <a:close/>
              </a:path>
            </a:pathLst>
          </a:custGeom>
          <a:solidFill>
            <a:schemeClr val="bg1"/>
          </a:solidFill>
          <a:ln w="6349">
            <a:solidFill>
              <a:srgbClr val="FF3478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sp>
        <p:nvSpPr>
          <p:cNvPr id="72" name="object 7">
            <a:extLst>
              <a:ext uri="{FF2B5EF4-FFF2-40B4-BE49-F238E27FC236}">
                <a16:creationId xmlns:a16="http://schemas.microsoft.com/office/drawing/2014/main" id="{DD3C24C5-597F-EE22-6BC0-80E2414DE761}"/>
              </a:ext>
            </a:extLst>
          </p:cNvPr>
          <p:cNvSpPr/>
          <p:nvPr/>
        </p:nvSpPr>
        <p:spPr>
          <a:xfrm>
            <a:off x="2640129" y="2296027"/>
            <a:ext cx="1720850" cy="1722120"/>
          </a:xfrm>
          <a:custGeom>
            <a:avLst/>
            <a:gdLst/>
            <a:ahLst/>
            <a:cxnLst/>
            <a:rect l="l" t="t" r="r" b="b"/>
            <a:pathLst>
              <a:path w="1720850" h="1722120">
                <a:moveTo>
                  <a:pt x="0" y="861060"/>
                </a:moveTo>
                <a:lnTo>
                  <a:pt x="1361" y="812204"/>
                </a:lnTo>
                <a:lnTo>
                  <a:pt x="5398" y="764063"/>
                </a:lnTo>
                <a:lnTo>
                  <a:pt x="12038" y="716708"/>
                </a:lnTo>
                <a:lnTo>
                  <a:pt x="21208" y="670214"/>
                </a:lnTo>
                <a:lnTo>
                  <a:pt x="32835" y="624651"/>
                </a:lnTo>
                <a:lnTo>
                  <a:pt x="46847" y="580094"/>
                </a:lnTo>
                <a:lnTo>
                  <a:pt x="63172" y="536615"/>
                </a:lnTo>
                <a:lnTo>
                  <a:pt x="81736" y="494287"/>
                </a:lnTo>
                <a:lnTo>
                  <a:pt x="102466" y="453182"/>
                </a:lnTo>
                <a:lnTo>
                  <a:pt x="125291" y="413373"/>
                </a:lnTo>
                <a:lnTo>
                  <a:pt x="150138" y="374932"/>
                </a:lnTo>
                <a:lnTo>
                  <a:pt x="176934" y="337934"/>
                </a:lnTo>
                <a:lnTo>
                  <a:pt x="205606" y="302449"/>
                </a:lnTo>
                <a:lnTo>
                  <a:pt x="236082" y="268552"/>
                </a:lnTo>
                <a:lnTo>
                  <a:pt x="268289" y="236315"/>
                </a:lnTo>
                <a:lnTo>
                  <a:pt x="302155" y="205810"/>
                </a:lnTo>
                <a:lnTo>
                  <a:pt x="337607" y="177110"/>
                </a:lnTo>
                <a:lnTo>
                  <a:pt x="374572" y="150288"/>
                </a:lnTo>
                <a:lnTo>
                  <a:pt x="412978" y="125418"/>
                </a:lnTo>
                <a:lnTo>
                  <a:pt x="452752" y="102570"/>
                </a:lnTo>
                <a:lnTo>
                  <a:pt x="493821" y="81819"/>
                </a:lnTo>
                <a:lnTo>
                  <a:pt x="536113" y="63236"/>
                </a:lnTo>
                <a:lnTo>
                  <a:pt x="579556" y="46896"/>
                </a:lnTo>
                <a:lnTo>
                  <a:pt x="624076" y="32869"/>
                </a:lnTo>
                <a:lnTo>
                  <a:pt x="669600" y="21230"/>
                </a:lnTo>
                <a:lnTo>
                  <a:pt x="716058" y="12051"/>
                </a:lnTo>
                <a:lnTo>
                  <a:pt x="763375" y="5404"/>
                </a:lnTo>
                <a:lnTo>
                  <a:pt x="811479" y="1363"/>
                </a:lnTo>
                <a:lnTo>
                  <a:pt x="860297" y="0"/>
                </a:lnTo>
                <a:lnTo>
                  <a:pt x="909114" y="1363"/>
                </a:lnTo>
                <a:lnTo>
                  <a:pt x="957216" y="5404"/>
                </a:lnTo>
                <a:lnTo>
                  <a:pt x="1004531" y="12051"/>
                </a:lnTo>
                <a:lnTo>
                  <a:pt x="1050987" y="21230"/>
                </a:lnTo>
                <a:lnTo>
                  <a:pt x="1096510" y="32869"/>
                </a:lnTo>
                <a:lnTo>
                  <a:pt x="1141030" y="46896"/>
                </a:lnTo>
                <a:lnTo>
                  <a:pt x="1184471" y="63236"/>
                </a:lnTo>
                <a:lnTo>
                  <a:pt x="1226763" y="81819"/>
                </a:lnTo>
                <a:lnTo>
                  <a:pt x="1267832" y="102570"/>
                </a:lnTo>
                <a:lnTo>
                  <a:pt x="1307606" y="125418"/>
                </a:lnTo>
                <a:lnTo>
                  <a:pt x="1346012" y="150288"/>
                </a:lnTo>
                <a:lnTo>
                  <a:pt x="1382977" y="177110"/>
                </a:lnTo>
                <a:lnTo>
                  <a:pt x="1418429" y="205810"/>
                </a:lnTo>
                <a:lnTo>
                  <a:pt x="1452296" y="236315"/>
                </a:lnTo>
                <a:lnTo>
                  <a:pt x="1484504" y="268552"/>
                </a:lnTo>
                <a:lnTo>
                  <a:pt x="1514981" y="302449"/>
                </a:lnTo>
                <a:lnTo>
                  <a:pt x="1543654" y="337934"/>
                </a:lnTo>
                <a:lnTo>
                  <a:pt x="1570450" y="374932"/>
                </a:lnTo>
                <a:lnTo>
                  <a:pt x="1595298" y="413373"/>
                </a:lnTo>
                <a:lnTo>
                  <a:pt x="1618124" y="453182"/>
                </a:lnTo>
                <a:lnTo>
                  <a:pt x="1638855" y="494287"/>
                </a:lnTo>
                <a:lnTo>
                  <a:pt x="1657420" y="536615"/>
                </a:lnTo>
                <a:lnTo>
                  <a:pt x="1673745" y="580094"/>
                </a:lnTo>
                <a:lnTo>
                  <a:pt x="1687758" y="624651"/>
                </a:lnTo>
                <a:lnTo>
                  <a:pt x="1699386" y="670214"/>
                </a:lnTo>
                <a:lnTo>
                  <a:pt x="1708556" y="716708"/>
                </a:lnTo>
                <a:lnTo>
                  <a:pt x="1715196" y="764063"/>
                </a:lnTo>
                <a:lnTo>
                  <a:pt x="1719234" y="812204"/>
                </a:lnTo>
                <a:lnTo>
                  <a:pt x="1720596" y="861060"/>
                </a:lnTo>
                <a:lnTo>
                  <a:pt x="1719234" y="909915"/>
                </a:lnTo>
                <a:lnTo>
                  <a:pt x="1715196" y="958056"/>
                </a:lnTo>
                <a:lnTo>
                  <a:pt x="1708556" y="1005411"/>
                </a:lnTo>
                <a:lnTo>
                  <a:pt x="1699386" y="1051905"/>
                </a:lnTo>
                <a:lnTo>
                  <a:pt x="1687758" y="1097468"/>
                </a:lnTo>
                <a:lnTo>
                  <a:pt x="1673745" y="1142025"/>
                </a:lnTo>
                <a:lnTo>
                  <a:pt x="1657420" y="1185504"/>
                </a:lnTo>
                <a:lnTo>
                  <a:pt x="1638855" y="1227832"/>
                </a:lnTo>
                <a:lnTo>
                  <a:pt x="1618124" y="1268937"/>
                </a:lnTo>
                <a:lnTo>
                  <a:pt x="1595298" y="1308746"/>
                </a:lnTo>
                <a:lnTo>
                  <a:pt x="1570450" y="1347187"/>
                </a:lnTo>
                <a:lnTo>
                  <a:pt x="1543654" y="1384185"/>
                </a:lnTo>
                <a:lnTo>
                  <a:pt x="1514981" y="1419670"/>
                </a:lnTo>
                <a:lnTo>
                  <a:pt x="1484504" y="1453567"/>
                </a:lnTo>
                <a:lnTo>
                  <a:pt x="1452296" y="1485804"/>
                </a:lnTo>
                <a:lnTo>
                  <a:pt x="1418429" y="1516309"/>
                </a:lnTo>
                <a:lnTo>
                  <a:pt x="1382977" y="1545009"/>
                </a:lnTo>
                <a:lnTo>
                  <a:pt x="1346012" y="1571831"/>
                </a:lnTo>
                <a:lnTo>
                  <a:pt x="1307606" y="1596701"/>
                </a:lnTo>
                <a:lnTo>
                  <a:pt x="1267832" y="1619549"/>
                </a:lnTo>
                <a:lnTo>
                  <a:pt x="1226763" y="1640300"/>
                </a:lnTo>
                <a:lnTo>
                  <a:pt x="1184471" y="1658883"/>
                </a:lnTo>
                <a:lnTo>
                  <a:pt x="1141030" y="1675223"/>
                </a:lnTo>
                <a:lnTo>
                  <a:pt x="1096510" y="1689250"/>
                </a:lnTo>
                <a:lnTo>
                  <a:pt x="1050987" y="1700889"/>
                </a:lnTo>
                <a:lnTo>
                  <a:pt x="1004531" y="1710068"/>
                </a:lnTo>
                <a:lnTo>
                  <a:pt x="957216" y="1716715"/>
                </a:lnTo>
                <a:lnTo>
                  <a:pt x="909114" y="1720756"/>
                </a:lnTo>
                <a:lnTo>
                  <a:pt x="860297" y="1722120"/>
                </a:lnTo>
                <a:lnTo>
                  <a:pt x="811479" y="1720756"/>
                </a:lnTo>
                <a:lnTo>
                  <a:pt x="763375" y="1716715"/>
                </a:lnTo>
                <a:lnTo>
                  <a:pt x="716058" y="1710068"/>
                </a:lnTo>
                <a:lnTo>
                  <a:pt x="669600" y="1700889"/>
                </a:lnTo>
                <a:lnTo>
                  <a:pt x="624076" y="1689250"/>
                </a:lnTo>
                <a:lnTo>
                  <a:pt x="579556" y="1675223"/>
                </a:lnTo>
                <a:lnTo>
                  <a:pt x="536113" y="1658883"/>
                </a:lnTo>
                <a:lnTo>
                  <a:pt x="493821" y="1640300"/>
                </a:lnTo>
                <a:lnTo>
                  <a:pt x="452752" y="1619549"/>
                </a:lnTo>
                <a:lnTo>
                  <a:pt x="412978" y="1596701"/>
                </a:lnTo>
                <a:lnTo>
                  <a:pt x="374572" y="1571831"/>
                </a:lnTo>
                <a:lnTo>
                  <a:pt x="337607" y="1545009"/>
                </a:lnTo>
                <a:lnTo>
                  <a:pt x="302155" y="1516309"/>
                </a:lnTo>
                <a:lnTo>
                  <a:pt x="268289" y="1485804"/>
                </a:lnTo>
                <a:lnTo>
                  <a:pt x="236082" y="1453567"/>
                </a:lnTo>
                <a:lnTo>
                  <a:pt x="205606" y="1419670"/>
                </a:lnTo>
                <a:lnTo>
                  <a:pt x="176934" y="1384185"/>
                </a:lnTo>
                <a:lnTo>
                  <a:pt x="150138" y="1347187"/>
                </a:lnTo>
                <a:lnTo>
                  <a:pt x="125291" y="1308746"/>
                </a:lnTo>
                <a:lnTo>
                  <a:pt x="102466" y="1268937"/>
                </a:lnTo>
                <a:lnTo>
                  <a:pt x="81736" y="1227832"/>
                </a:lnTo>
                <a:lnTo>
                  <a:pt x="63172" y="1185504"/>
                </a:lnTo>
                <a:lnTo>
                  <a:pt x="46847" y="1142025"/>
                </a:lnTo>
                <a:lnTo>
                  <a:pt x="32835" y="1097468"/>
                </a:lnTo>
                <a:lnTo>
                  <a:pt x="21208" y="1051905"/>
                </a:lnTo>
                <a:lnTo>
                  <a:pt x="12038" y="1005411"/>
                </a:lnTo>
                <a:lnTo>
                  <a:pt x="5398" y="958056"/>
                </a:lnTo>
                <a:lnTo>
                  <a:pt x="1361" y="909915"/>
                </a:lnTo>
                <a:lnTo>
                  <a:pt x="0" y="861060"/>
                </a:lnTo>
                <a:close/>
              </a:path>
            </a:pathLst>
          </a:custGeom>
          <a:solidFill>
            <a:schemeClr val="bg1"/>
          </a:solidFill>
          <a:ln w="6349">
            <a:solidFill>
              <a:srgbClr val="FF3478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sp>
        <p:nvSpPr>
          <p:cNvPr id="73" name="object 7">
            <a:extLst>
              <a:ext uri="{FF2B5EF4-FFF2-40B4-BE49-F238E27FC236}">
                <a16:creationId xmlns:a16="http://schemas.microsoft.com/office/drawing/2014/main" id="{2E093CF1-20D8-CBDE-D00B-3F745546F630}"/>
              </a:ext>
            </a:extLst>
          </p:cNvPr>
          <p:cNvSpPr/>
          <p:nvPr/>
        </p:nvSpPr>
        <p:spPr>
          <a:xfrm>
            <a:off x="4765707" y="2296026"/>
            <a:ext cx="1720850" cy="1722120"/>
          </a:xfrm>
          <a:custGeom>
            <a:avLst/>
            <a:gdLst/>
            <a:ahLst/>
            <a:cxnLst/>
            <a:rect l="l" t="t" r="r" b="b"/>
            <a:pathLst>
              <a:path w="1720850" h="1722120">
                <a:moveTo>
                  <a:pt x="0" y="861060"/>
                </a:moveTo>
                <a:lnTo>
                  <a:pt x="1361" y="812204"/>
                </a:lnTo>
                <a:lnTo>
                  <a:pt x="5398" y="764063"/>
                </a:lnTo>
                <a:lnTo>
                  <a:pt x="12038" y="716708"/>
                </a:lnTo>
                <a:lnTo>
                  <a:pt x="21208" y="670214"/>
                </a:lnTo>
                <a:lnTo>
                  <a:pt x="32835" y="624651"/>
                </a:lnTo>
                <a:lnTo>
                  <a:pt x="46847" y="580094"/>
                </a:lnTo>
                <a:lnTo>
                  <a:pt x="63172" y="536615"/>
                </a:lnTo>
                <a:lnTo>
                  <a:pt x="81736" y="494287"/>
                </a:lnTo>
                <a:lnTo>
                  <a:pt x="102466" y="453182"/>
                </a:lnTo>
                <a:lnTo>
                  <a:pt x="125291" y="413373"/>
                </a:lnTo>
                <a:lnTo>
                  <a:pt x="150138" y="374932"/>
                </a:lnTo>
                <a:lnTo>
                  <a:pt x="176934" y="337934"/>
                </a:lnTo>
                <a:lnTo>
                  <a:pt x="205606" y="302449"/>
                </a:lnTo>
                <a:lnTo>
                  <a:pt x="236082" y="268552"/>
                </a:lnTo>
                <a:lnTo>
                  <a:pt x="268289" y="236315"/>
                </a:lnTo>
                <a:lnTo>
                  <a:pt x="302155" y="205810"/>
                </a:lnTo>
                <a:lnTo>
                  <a:pt x="337607" y="177110"/>
                </a:lnTo>
                <a:lnTo>
                  <a:pt x="374572" y="150288"/>
                </a:lnTo>
                <a:lnTo>
                  <a:pt x="412978" y="125418"/>
                </a:lnTo>
                <a:lnTo>
                  <a:pt x="452752" y="102570"/>
                </a:lnTo>
                <a:lnTo>
                  <a:pt x="493821" y="81819"/>
                </a:lnTo>
                <a:lnTo>
                  <a:pt x="536113" y="63236"/>
                </a:lnTo>
                <a:lnTo>
                  <a:pt x="579556" y="46896"/>
                </a:lnTo>
                <a:lnTo>
                  <a:pt x="624076" y="32869"/>
                </a:lnTo>
                <a:lnTo>
                  <a:pt x="669600" y="21230"/>
                </a:lnTo>
                <a:lnTo>
                  <a:pt x="716058" y="12051"/>
                </a:lnTo>
                <a:lnTo>
                  <a:pt x="763375" y="5404"/>
                </a:lnTo>
                <a:lnTo>
                  <a:pt x="811479" y="1363"/>
                </a:lnTo>
                <a:lnTo>
                  <a:pt x="860297" y="0"/>
                </a:lnTo>
                <a:lnTo>
                  <a:pt x="909114" y="1363"/>
                </a:lnTo>
                <a:lnTo>
                  <a:pt x="957216" y="5404"/>
                </a:lnTo>
                <a:lnTo>
                  <a:pt x="1004531" y="12051"/>
                </a:lnTo>
                <a:lnTo>
                  <a:pt x="1050987" y="21230"/>
                </a:lnTo>
                <a:lnTo>
                  <a:pt x="1096510" y="32869"/>
                </a:lnTo>
                <a:lnTo>
                  <a:pt x="1141030" y="46896"/>
                </a:lnTo>
                <a:lnTo>
                  <a:pt x="1184471" y="63236"/>
                </a:lnTo>
                <a:lnTo>
                  <a:pt x="1226763" y="81819"/>
                </a:lnTo>
                <a:lnTo>
                  <a:pt x="1267832" y="102570"/>
                </a:lnTo>
                <a:lnTo>
                  <a:pt x="1307606" y="125418"/>
                </a:lnTo>
                <a:lnTo>
                  <a:pt x="1346012" y="150288"/>
                </a:lnTo>
                <a:lnTo>
                  <a:pt x="1382977" y="177110"/>
                </a:lnTo>
                <a:lnTo>
                  <a:pt x="1418429" y="205810"/>
                </a:lnTo>
                <a:lnTo>
                  <a:pt x="1452296" y="236315"/>
                </a:lnTo>
                <a:lnTo>
                  <a:pt x="1484504" y="268552"/>
                </a:lnTo>
                <a:lnTo>
                  <a:pt x="1514981" y="302449"/>
                </a:lnTo>
                <a:lnTo>
                  <a:pt x="1543654" y="337934"/>
                </a:lnTo>
                <a:lnTo>
                  <a:pt x="1570450" y="374932"/>
                </a:lnTo>
                <a:lnTo>
                  <a:pt x="1595298" y="413373"/>
                </a:lnTo>
                <a:lnTo>
                  <a:pt x="1618124" y="453182"/>
                </a:lnTo>
                <a:lnTo>
                  <a:pt x="1638855" y="494287"/>
                </a:lnTo>
                <a:lnTo>
                  <a:pt x="1657420" y="536615"/>
                </a:lnTo>
                <a:lnTo>
                  <a:pt x="1673745" y="580094"/>
                </a:lnTo>
                <a:lnTo>
                  <a:pt x="1687758" y="624651"/>
                </a:lnTo>
                <a:lnTo>
                  <a:pt x="1699386" y="670214"/>
                </a:lnTo>
                <a:lnTo>
                  <a:pt x="1708556" y="716708"/>
                </a:lnTo>
                <a:lnTo>
                  <a:pt x="1715196" y="764063"/>
                </a:lnTo>
                <a:lnTo>
                  <a:pt x="1719234" y="812204"/>
                </a:lnTo>
                <a:lnTo>
                  <a:pt x="1720596" y="861060"/>
                </a:lnTo>
                <a:lnTo>
                  <a:pt x="1719234" y="909915"/>
                </a:lnTo>
                <a:lnTo>
                  <a:pt x="1715196" y="958056"/>
                </a:lnTo>
                <a:lnTo>
                  <a:pt x="1708556" y="1005411"/>
                </a:lnTo>
                <a:lnTo>
                  <a:pt x="1699386" y="1051905"/>
                </a:lnTo>
                <a:lnTo>
                  <a:pt x="1687758" y="1097468"/>
                </a:lnTo>
                <a:lnTo>
                  <a:pt x="1673745" y="1142025"/>
                </a:lnTo>
                <a:lnTo>
                  <a:pt x="1657420" y="1185504"/>
                </a:lnTo>
                <a:lnTo>
                  <a:pt x="1638855" y="1227832"/>
                </a:lnTo>
                <a:lnTo>
                  <a:pt x="1618124" y="1268937"/>
                </a:lnTo>
                <a:lnTo>
                  <a:pt x="1595298" y="1308746"/>
                </a:lnTo>
                <a:lnTo>
                  <a:pt x="1570450" y="1347187"/>
                </a:lnTo>
                <a:lnTo>
                  <a:pt x="1543654" y="1384185"/>
                </a:lnTo>
                <a:lnTo>
                  <a:pt x="1514981" y="1419670"/>
                </a:lnTo>
                <a:lnTo>
                  <a:pt x="1484504" y="1453567"/>
                </a:lnTo>
                <a:lnTo>
                  <a:pt x="1452296" y="1485804"/>
                </a:lnTo>
                <a:lnTo>
                  <a:pt x="1418429" y="1516309"/>
                </a:lnTo>
                <a:lnTo>
                  <a:pt x="1382977" y="1545009"/>
                </a:lnTo>
                <a:lnTo>
                  <a:pt x="1346012" y="1571831"/>
                </a:lnTo>
                <a:lnTo>
                  <a:pt x="1307606" y="1596701"/>
                </a:lnTo>
                <a:lnTo>
                  <a:pt x="1267832" y="1619549"/>
                </a:lnTo>
                <a:lnTo>
                  <a:pt x="1226763" y="1640300"/>
                </a:lnTo>
                <a:lnTo>
                  <a:pt x="1184471" y="1658883"/>
                </a:lnTo>
                <a:lnTo>
                  <a:pt x="1141030" y="1675223"/>
                </a:lnTo>
                <a:lnTo>
                  <a:pt x="1096510" y="1689250"/>
                </a:lnTo>
                <a:lnTo>
                  <a:pt x="1050987" y="1700889"/>
                </a:lnTo>
                <a:lnTo>
                  <a:pt x="1004531" y="1710068"/>
                </a:lnTo>
                <a:lnTo>
                  <a:pt x="957216" y="1716715"/>
                </a:lnTo>
                <a:lnTo>
                  <a:pt x="909114" y="1720756"/>
                </a:lnTo>
                <a:lnTo>
                  <a:pt x="860297" y="1722120"/>
                </a:lnTo>
                <a:lnTo>
                  <a:pt x="811479" y="1720756"/>
                </a:lnTo>
                <a:lnTo>
                  <a:pt x="763375" y="1716715"/>
                </a:lnTo>
                <a:lnTo>
                  <a:pt x="716058" y="1710068"/>
                </a:lnTo>
                <a:lnTo>
                  <a:pt x="669600" y="1700889"/>
                </a:lnTo>
                <a:lnTo>
                  <a:pt x="624076" y="1689250"/>
                </a:lnTo>
                <a:lnTo>
                  <a:pt x="579556" y="1675223"/>
                </a:lnTo>
                <a:lnTo>
                  <a:pt x="536113" y="1658883"/>
                </a:lnTo>
                <a:lnTo>
                  <a:pt x="493821" y="1640300"/>
                </a:lnTo>
                <a:lnTo>
                  <a:pt x="452752" y="1619549"/>
                </a:lnTo>
                <a:lnTo>
                  <a:pt x="412978" y="1596701"/>
                </a:lnTo>
                <a:lnTo>
                  <a:pt x="374572" y="1571831"/>
                </a:lnTo>
                <a:lnTo>
                  <a:pt x="337607" y="1545009"/>
                </a:lnTo>
                <a:lnTo>
                  <a:pt x="302155" y="1516309"/>
                </a:lnTo>
                <a:lnTo>
                  <a:pt x="268289" y="1485804"/>
                </a:lnTo>
                <a:lnTo>
                  <a:pt x="236082" y="1453567"/>
                </a:lnTo>
                <a:lnTo>
                  <a:pt x="205606" y="1419670"/>
                </a:lnTo>
                <a:lnTo>
                  <a:pt x="176934" y="1384185"/>
                </a:lnTo>
                <a:lnTo>
                  <a:pt x="150138" y="1347187"/>
                </a:lnTo>
                <a:lnTo>
                  <a:pt x="125291" y="1308746"/>
                </a:lnTo>
                <a:lnTo>
                  <a:pt x="102466" y="1268937"/>
                </a:lnTo>
                <a:lnTo>
                  <a:pt x="81736" y="1227832"/>
                </a:lnTo>
                <a:lnTo>
                  <a:pt x="63172" y="1185504"/>
                </a:lnTo>
                <a:lnTo>
                  <a:pt x="46847" y="1142025"/>
                </a:lnTo>
                <a:lnTo>
                  <a:pt x="32835" y="1097468"/>
                </a:lnTo>
                <a:lnTo>
                  <a:pt x="21208" y="1051905"/>
                </a:lnTo>
                <a:lnTo>
                  <a:pt x="12038" y="1005411"/>
                </a:lnTo>
                <a:lnTo>
                  <a:pt x="5398" y="958056"/>
                </a:lnTo>
                <a:lnTo>
                  <a:pt x="1361" y="909915"/>
                </a:lnTo>
                <a:lnTo>
                  <a:pt x="0" y="861060"/>
                </a:lnTo>
                <a:close/>
              </a:path>
            </a:pathLst>
          </a:custGeom>
          <a:solidFill>
            <a:schemeClr val="bg1"/>
          </a:solidFill>
          <a:ln w="6349">
            <a:solidFill>
              <a:srgbClr val="FF3478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sp>
        <p:nvSpPr>
          <p:cNvPr id="74" name="object 7">
            <a:extLst>
              <a:ext uri="{FF2B5EF4-FFF2-40B4-BE49-F238E27FC236}">
                <a16:creationId xmlns:a16="http://schemas.microsoft.com/office/drawing/2014/main" id="{52795130-04AF-BD40-DDAE-3876C29087B2}"/>
              </a:ext>
            </a:extLst>
          </p:cNvPr>
          <p:cNvSpPr/>
          <p:nvPr/>
        </p:nvSpPr>
        <p:spPr>
          <a:xfrm>
            <a:off x="6891288" y="2296027"/>
            <a:ext cx="1720850" cy="1722120"/>
          </a:xfrm>
          <a:custGeom>
            <a:avLst/>
            <a:gdLst/>
            <a:ahLst/>
            <a:cxnLst/>
            <a:rect l="l" t="t" r="r" b="b"/>
            <a:pathLst>
              <a:path w="1720850" h="1722120">
                <a:moveTo>
                  <a:pt x="0" y="861060"/>
                </a:moveTo>
                <a:lnTo>
                  <a:pt x="1361" y="812204"/>
                </a:lnTo>
                <a:lnTo>
                  <a:pt x="5398" y="764063"/>
                </a:lnTo>
                <a:lnTo>
                  <a:pt x="12038" y="716708"/>
                </a:lnTo>
                <a:lnTo>
                  <a:pt x="21208" y="670214"/>
                </a:lnTo>
                <a:lnTo>
                  <a:pt x="32835" y="624651"/>
                </a:lnTo>
                <a:lnTo>
                  <a:pt x="46847" y="580094"/>
                </a:lnTo>
                <a:lnTo>
                  <a:pt x="63172" y="536615"/>
                </a:lnTo>
                <a:lnTo>
                  <a:pt x="81736" y="494287"/>
                </a:lnTo>
                <a:lnTo>
                  <a:pt x="102466" y="453182"/>
                </a:lnTo>
                <a:lnTo>
                  <a:pt x="125291" y="413373"/>
                </a:lnTo>
                <a:lnTo>
                  <a:pt x="150138" y="374932"/>
                </a:lnTo>
                <a:lnTo>
                  <a:pt x="176934" y="337934"/>
                </a:lnTo>
                <a:lnTo>
                  <a:pt x="205606" y="302449"/>
                </a:lnTo>
                <a:lnTo>
                  <a:pt x="236082" y="268552"/>
                </a:lnTo>
                <a:lnTo>
                  <a:pt x="268289" y="236315"/>
                </a:lnTo>
                <a:lnTo>
                  <a:pt x="302155" y="205810"/>
                </a:lnTo>
                <a:lnTo>
                  <a:pt x="337607" y="177110"/>
                </a:lnTo>
                <a:lnTo>
                  <a:pt x="374572" y="150288"/>
                </a:lnTo>
                <a:lnTo>
                  <a:pt x="412978" y="125418"/>
                </a:lnTo>
                <a:lnTo>
                  <a:pt x="452752" y="102570"/>
                </a:lnTo>
                <a:lnTo>
                  <a:pt x="493821" y="81819"/>
                </a:lnTo>
                <a:lnTo>
                  <a:pt x="536113" y="63236"/>
                </a:lnTo>
                <a:lnTo>
                  <a:pt x="579556" y="46896"/>
                </a:lnTo>
                <a:lnTo>
                  <a:pt x="624076" y="32869"/>
                </a:lnTo>
                <a:lnTo>
                  <a:pt x="669600" y="21230"/>
                </a:lnTo>
                <a:lnTo>
                  <a:pt x="716058" y="12051"/>
                </a:lnTo>
                <a:lnTo>
                  <a:pt x="763375" y="5404"/>
                </a:lnTo>
                <a:lnTo>
                  <a:pt x="811479" y="1363"/>
                </a:lnTo>
                <a:lnTo>
                  <a:pt x="860297" y="0"/>
                </a:lnTo>
                <a:lnTo>
                  <a:pt x="909114" y="1363"/>
                </a:lnTo>
                <a:lnTo>
                  <a:pt x="957216" y="5404"/>
                </a:lnTo>
                <a:lnTo>
                  <a:pt x="1004531" y="12051"/>
                </a:lnTo>
                <a:lnTo>
                  <a:pt x="1050987" y="21230"/>
                </a:lnTo>
                <a:lnTo>
                  <a:pt x="1096510" y="32869"/>
                </a:lnTo>
                <a:lnTo>
                  <a:pt x="1141030" y="46896"/>
                </a:lnTo>
                <a:lnTo>
                  <a:pt x="1184471" y="63236"/>
                </a:lnTo>
                <a:lnTo>
                  <a:pt x="1226763" y="81819"/>
                </a:lnTo>
                <a:lnTo>
                  <a:pt x="1267832" y="102570"/>
                </a:lnTo>
                <a:lnTo>
                  <a:pt x="1307606" y="125418"/>
                </a:lnTo>
                <a:lnTo>
                  <a:pt x="1346012" y="150288"/>
                </a:lnTo>
                <a:lnTo>
                  <a:pt x="1382977" y="177110"/>
                </a:lnTo>
                <a:lnTo>
                  <a:pt x="1418429" y="205810"/>
                </a:lnTo>
                <a:lnTo>
                  <a:pt x="1452296" y="236315"/>
                </a:lnTo>
                <a:lnTo>
                  <a:pt x="1484504" y="268552"/>
                </a:lnTo>
                <a:lnTo>
                  <a:pt x="1514981" y="302449"/>
                </a:lnTo>
                <a:lnTo>
                  <a:pt x="1543654" y="337934"/>
                </a:lnTo>
                <a:lnTo>
                  <a:pt x="1570450" y="374932"/>
                </a:lnTo>
                <a:lnTo>
                  <a:pt x="1595298" y="413373"/>
                </a:lnTo>
                <a:lnTo>
                  <a:pt x="1618124" y="453182"/>
                </a:lnTo>
                <a:lnTo>
                  <a:pt x="1638855" y="494287"/>
                </a:lnTo>
                <a:lnTo>
                  <a:pt x="1657420" y="536615"/>
                </a:lnTo>
                <a:lnTo>
                  <a:pt x="1673745" y="580094"/>
                </a:lnTo>
                <a:lnTo>
                  <a:pt x="1687758" y="624651"/>
                </a:lnTo>
                <a:lnTo>
                  <a:pt x="1699386" y="670214"/>
                </a:lnTo>
                <a:lnTo>
                  <a:pt x="1708556" y="716708"/>
                </a:lnTo>
                <a:lnTo>
                  <a:pt x="1715196" y="764063"/>
                </a:lnTo>
                <a:lnTo>
                  <a:pt x="1719234" y="812204"/>
                </a:lnTo>
                <a:lnTo>
                  <a:pt x="1720596" y="861060"/>
                </a:lnTo>
                <a:lnTo>
                  <a:pt x="1719234" y="909915"/>
                </a:lnTo>
                <a:lnTo>
                  <a:pt x="1715196" y="958056"/>
                </a:lnTo>
                <a:lnTo>
                  <a:pt x="1708556" y="1005411"/>
                </a:lnTo>
                <a:lnTo>
                  <a:pt x="1699386" y="1051905"/>
                </a:lnTo>
                <a:lnTo>
                  <a:pt x="1687758" y="1097468"/>
                </a:lnTo>
                <a:lnTo>
                  <a:pt x="1673745" y="1142025"/>
                </a:lnTo>
                <a:lnTo>
                  <a:pt x="1657420" y="1185504"/>
                </a:lnTo>
                <a:lnTo>
                  <a:pt x="1638855" y="1227832"/>
                </a:lnTo>
                <a:lnTo>
                  <a:pt x="1618124" y="1268937"/>
                </a:lnTo>
                <a:lnTo>
                  <a:pt x="1595298" y="1308746"/>
                </a:lnTo>
                <a:lnTo>
                  <a:pt x="1570450" y="1347187"/>
                </a:lnTo>
                <a:lnTo>
                  <a:pt x="1543654" y="1384185"/>
                </a:lnTo>
                <a:lnTo>
                  <a:pt x="1514981" y="1419670"/>
                </a:lnTo>
                <a:lnTo>
                  <a:pt x="1484504" y="1453567"/>
                </a:lnTo>
                <a:lnTo>
                  <a:pt x="1452296" y="1485804"/>
                </a:lnTo>
                <a:lnTo>
                  <a:pt x="1418429" y="1516309"/>
                </a:lnTo>
                <a:lnTo>
                  <a:pt x="1382977" y="1545009"/>
                </a:lnTo>
                <a:lnTo>
                  <a:pt x="1346012" y="1571831"/>
                </a:lnTo>
                <a:lnTo>
                  <a:pt x="1307606" y="1596701"/>
                </a:lnTo>
                <a:lnTo>
                  <a:pt x="1267832" y="1619549"/>
                </a:lnTo>
                <a:lnTo>
                  <a:pt x="1226763" y="1640300"/>
                </a:lnTo>
                <a:lnTo>
                  <a:pt x="1184471" y="1658883"/>
                </a:lnTo>
                <a:lnTo>
                  <a:pt x="1141030" y="1675223"/>
                </a:lnTo>
                <a:lnTo>
                  <a:pt x="1096510" y="1689250"/>
                </a:lnTo>
                <a:lnTo>
                  <a:pt x="1050987" y="1700889"/>
                </a:lnTo>
                <a:lnTo>
                  <a:pt x="1004531" y="1710068"/>
                </a:lnTo>
                <a:lnTo>
                  <a:pt x="957216" y="1716715"/>
                </a:lnTo>
                <a:lnTo>
                  <a:pt x="909114" y="1720756"/>
                </a:lnTo>
                <a:lnTo>
                  <a:pt x="860297" y="1722120"/>
                </a:lnTo>
                <a:lnTo>
                  <a:pt x="811479" y="1720756"/>
                </a:lnTo>
                <a:lnTo>
                  <a:pt x="763375" y="1716715"/>
                </a:lnTo>
                <a:lnTo>
                  <a:pt x="716058" y="1710068"/>
                </a:lnTo>
                <a:lnTo>
                  <a:pt x="669600" y="1700889"/>
                </a:lnTo>
                <a:lnTo>
                  <a:pt x="624076" y="1689250"/>
                </a:lnTo>
                <a:lnTo>
                  <a:pt x="579556" y="1675223"/>
                </a:lnTo>
                <a:lnTo>
                  <a:pt x="536113" y="1658883"/>
                </a:lnTo>
                <a:lnTo>
                  <a:pt x="493821" y="1640300"/>
                </a:lnTo>
                <a:lnTo>
                  <a:pt x="452752" y="1619549"/>
                </a:lnTo>
                <a:lnTo>
                  <a:pt x="412978" y="1596701"/>
                </a:lnTo>
                <a:lnTo>
                  <a:pt x="374572" y="1571831"/>
                </a:lnTo>
                <a:lnTo>
                  <a:pt x="337607" y="1545009"/>
                </a:lnTo>
                <a:lnTo>
                  <a:pt x="302155" y="1516309"/>
                </a:lnTo>
                <a:lnTo>
                  <a:pt x="268289" y="1485804"/>
                </a:lnTo>
                <a:lnTo>
                  <a:pt x="236082" y="1453567"/>
                </a:lnTo>
                <a:lnTo>
                  <a:pt x="205606" y="1419670"/>
                </a:lnTo>
                <a:lnTo>
                  <a:pt x="176934" y="1384185"/>
                </a:lnTo>
                <a:lnTo>
                  <a:pt x="150138" y="1347187"/>
                </a:lnTo>
                <a:lnTo>
                  <a:pt x="125291" y="1308746"/>
                </a:lnTo>
                <a:lnTo>
                  <a:pt x="102466" y="1268937"/>
                </a:lnTo>
                <a:lnTo>
                  <a:pt x="81736" y="1227832"/>
                </a:lnTo>
                <a:lnTo>
                  <a:pt x="63172" y="1185504"/>
                </a:lnTo>
                <a:lnTo>
                  <a:pt x="46847" y="1142025"/>
                </a:lnTo>
                <a:lnTo>
                  <a:pt x="32835" y="1097468"/>
                </a:lnTo>
                <a:lnTo>
                  <a:pt x="21208" y="1051905"/>
                </a:lnTo>
                <a:lnTo>
                  <a:pt x="12038" y="1005411"/>
                </a:lnTo>
                <a:lnTo>
                  <a:pt x="5398" y="958056"/>
                </a:lnTo>
                <a:lnTo>
                  <a:pt x="1361" y="909915"/>
                </a:lnTo>
                <a:lnTo>
                  <a:pt x="0" y="861060"/>
                </a:lnTo>
                <a:close/>
              </a:path>
            </a:pathLst>
          </a:custGeom>
          <a:solidFill>
            <a:schemeClr val="bg1"/>
          </a:solidFill>
          <a:ln w="6349">
            <a:solidFill>
              <a:srgbClr val="FF3478"/>
            </a:solidFill>
          </a:ln>
        </p:spPr>
        <p:txBody>
          <a:bodyPr wrap="square" lIns="0" tIns="0" rIns="0" bIns="0" rtlCol="0"/>
          <a:lstStyle>
            <a:defPPr>
              <a:defRPr kern="0"/>
            </a:defPPr>
          </a:lstStyle>
          <a:p>
            <a:endParaRPr/>
          </a:p>
        </p:txBody>
      </p:sp>
      <p:sp>
        <p:nvSpPr>
          <p:cNvPr id="76" name="object 11">
            <a:extLst>
              <a:ext uri="{FF2B5EF4-FFF2-40B4-BE49-F238E27FC236}">
                <a16:creationId xmlns:a16="http://schemas.microsoft.com/office/drawing/2014/main" id="{6D600DC3-9679-B79E-B981-3A9C332E3288}"/>
              </a:ext>
            </a:extLst>
          </p:cNvPr>
          <p:cNvSpPr txBox="1"/>
          <p:nvPr/>
        </p:nvSpPr>
        <p:spPr>
          <a:xfrm>
            <a:off x="1326355" y="2549171"/>
            <a:ext cx="172085" cy="330835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af-ZA" sz="2000" b="1" spc="-60">
                <a:solidFill>
                  <a:srgbClr val="FF3478"/>
                </a:solidFill>
                <a:latin typeface="Source Han Sans KR"/>
                <a:cs typeface="Source Han Sans KR"/>
              </a:rPr>
              <a:t>I</a:t>
            </a:r>
            <a:endParaRPr sz="2000">
              <a:latin typeface="Source Han Sans KR"/>
              <a:cs typeface="Source Han Sans KR"/>
            </a:endParaRPr>
          </a:p>
        </p:txBody>
      </p:sp>
      <p:sp>
        <p:nvSpPr>
          <p:cNvPr id="77" name="object 11">
            <a:extLst>
              <a:ext uri="{FF2B5EF4-FFF2-40B4-BE49-F238E27FC236}">
                <a16:creationId xmlns:a16="http://schemas.microsoft.com/office/drawing/2014/main" id="{6D600DC3-9679-B79E-B981-3A9C332E3288}"/>
              </a:ext>
            </a:extLst>
          </p:cNvPr>
          <p:cNvSpPr txBox="1"/>
          <p:nvPr/>
        </p:nvSpPr>
        <p:spPr>
          <a:xfrm>
            <a:off x="3414335" y="2561704"/>
            <a:ext cx="172085" cy="330835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af-ZA" sz="2000" b="1" spc="-60">
                <a:solidFill>
                  <a:srgbClr val="FF3478"/>
                </a:solidFill>
                <a:latin typeface="Source Han Sans KR"/>
                <a:cs typeface="Source Han Sans KR"/>
              </a:rPr>
              <a:t>II</a:t>
            </a:r>
            <a:endParaRPr sz="2000">
              <a:latin typeface="Source Han Sans KR"/>
              <a:cs typeface="Source Han Sans KR"/>
            </a:endParaRPr>
          </a:p>
        </p:txBody>
      </p:sp>
      <p:sp>
        <p:nvSpPr>
          <p:cNvPr id="78" name="object 11">
            <a:extLst>
              <a:ext uri="{FF2B5EF4-FFF2-40B4-BE49-F238E27FC236}">
                <a16:creationId xmlns:a16="http://schemas.microsoft.com/office/drawing/2014/main" id="{6D600DC3-9679-B79E-B981-3A9C332E3288}"/>
              </a:ext>
            </a:extLst>
          </p:cNvPr>
          <p:cNvSpPr txBox="1"/>
          <p:nvPr/>
        </p:nvSpPr>
        <p:spPr>
          <a:xfrm>
            <a:off x="5522368" y="2564211"/>
            <a:ext cx="282374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spcBef>
                <a:spcPts val="105"/>
              </a:spcBef>
            </a:pPr>
            <a:r>
              <a:rPr lang="af-ZA" sz="2000" b="1" spc="-60">
                <a:solidFill>
                  <a:srgbClr val="FF3478"/>
                </a:solidFill>
                <a:latin typeface="Source Han Sans KR"/>
                <a:cs typeface="Source Han Sans KR"/>
              </a:rPr>
              <a:t>III </a:t>
            </a:r>
            <a:endParaRPr sz="2000">
              <a:latin typeface="Source Han Sans KR"/>
              <a:cs typeface="Source Han Sans KR"/>
            </a:endParaRPr>
          </a:p>
        </p:txBody>
      </p:sp>
      <p:sp>
        <p:nvSpPr>
          <p:cNvPr id="79" name="object 11">
            <a:extLst>
              <a:ext uri="{FF2B5EF4-FFF2-40B4-BE49-F238E27FC236}">
                <a16:creationId xmlns:a16="http://schemas.microsoft.com/office/drawing/2014/main" id="{6D600DC3-9679-B79E-B981-3A9C332E3288}"/>
              </a:ext>
            </a:extLst>
          </p:cNvPr>
          <p:cNvSpPr txBox="1"/>
          <p:nvPr/>
        </p:nvSpPr>
        <p:spPr>
          <a:xfrm>
            <a:off x="7650453" y="2566717"/>
            <a:ext cx="312453" cy="331268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60">
                <a:solidFill>
                  <a:srgbClr val="FF3478"/>
                </a:solidFill>
                <a:latin typeface="Source Han Sans KR"/>
                <a:ea typeface="맑은 고딕"/>
                <a:cs typeface="Source Han Sans KR"/>
              </a:rPr>
              <a:t>IV</a:t>
            </a:r>
          </a:p>
        </p:txBody>
      </p:sp>
      <p:sp>
        <p:nvSpPr>
          <p:cNvPr id="80" name="object 11">
            <a:extLst>
              <a:ext uri="{FF2B5EF4-FFF2-40B4-BE49-F238E27FC236}">
                <a16:creationId xmlns:a16="http://schemas.microsoft.com/office/drawing/2014/main" id="{E947D21E-75E8-BD7F-1650-67E74C6D0499}"/>
              </a:ext>
            </a:extLst>
          </p:cNvPr>
          <p:cNvSpPr txBox="1"/>
          <p:nvPr/>
        </p:nvSpPr>
        <p:spPr>
          <a:xfrm>
            <a:off x="1115802" y="3170802"/>
            <a:ext cx="763637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af-ZA" sz="2000" b="1" spc="-60">
                <a:solidFill>
                  <a:srgbClr val="FF3478"/>
                </a:solidFill>
                <a:latin typeface="Source Han Sans KR"/>
                <a:ea typeface="맑은 고딕"/>
                <a:cs typeface="Source Han Sans KR"/>
              </a:rPr>
              <a:t>개요</a:t>
            </a:r>
            <a:endParaRPr lang="af-ZA" sz="2000" b="1" spc="-60">
              <a:solidFill>
                <a:srgbClr val="FF3478"/>
              </a:solidFill>
              <a:latin typeface="Source Han Sans KR"/>
              <a:ea typeface="맑은 고딕"/>
              <a:cs typeface="Source Han Sans KR"/>
            </a:endParaRPr>
          </a:p>
        </p:txBody>
      </p:sp>
      <p:sp>
        <p:nvSpPr>
          <p:cNvPr id="81" name="object 11">
            <a:extLst>
              <a:ext uri="{FF2B5EF4-FFF2-40B4-BE49-F238E27FC236}">
                <a16:creationId xmlns:a16="http://schemas.microsoft.com/office/drawing/2014/main" id="{CF0BCC27-5938-36B4-2D3C-A9D77E47BEDC}"/>
              </a:ext>
            </a:extLst>
          </p:cNvPr>
          <p:cNvSpPr txBox="1"/>
          <p:nvPr/>
        </p:nvSpPr>
        <p:spPr>
          <a:xfrm>
            <a:off x="2976353" y="3170801"/>
            <a:ext cx="1048048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60">
                <a:solidFill>
                  <a:srgbClr val="FF3478"/>
                </a:solidFill>
                <a:latin typeface="Source Han Sans KR"/>
                <a:ea typeface="맑은 고딕"/>
                <a:cs typeface="Source Han Sans KR"/>
              </a:rPr>
              <a:t>개발일정</a:t>
            </a:r>
            <a:endParaRPr lang="ko-KR" altLang="af-ZA" sz="2000" b="1" spc="-60">
              <a:solidFill>
                <a:srgbClr val="FF3478"/>
              </a:solidFill>
              <a:latin typeface="Source Han Sans KR"/>
              <a:ea typeface="맑은 고딕"/>
              <a:cs typeface="Source Han Sans KR"/>
            </a:endParaRPr>
          </a:p>
        </p:txBody>
      </p:sp>
      <p:sp>
        <p:nvSpPr>
          <p:cNvPr id="82" name="object 11">
            <a:extLst>
              <a:ext uri="{FF2B5EF4-FFF2-40B4-BE49-F238E27FC236}">
                <a16:creationId xmlns:a16="http://schemas.microsoft.com/office/drawing/2014/main" id="{0CEF4AB2-010E-11E4-567B-A8F189A35D3A}"/>
              </a:ext>
            </a:extLst>
          </p:cNvPr>
          <p:cNvSpPr txBox="1"/>
          <p:nvPr/>
        </p:nvSpPr>
        <p:spPr>
          <a:xfrm>
            <a:off x="5387012" y="3170801"/>
            <a:ext cx="763637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60">
                <a:solidFill>
                  <a:srgbClr val="FF3478"/>
                </a:solidFill>
                <a:latin typeface="Source Han Sans KR"/>
                <a:ea typeface="맑은 고딕"/>
                <a:cs typeface="Source Han Sans KR"/>
              </a:rPr>
              <a:t>구현</a:t>
            </a:r>
            <a:endParaRPr lang="ko-KR" altLang="af-ZA" sz="2000" b="1" spc="-60">
              <a:solidFill>
                <a:srgbClr val="FF3478"/>
              </a:solidFill>
              <a:latin typeface="Source Han Sans KR"/>
              <a:ea typeface="맑은 고딕"/>
              <a:cs typeface="Source Han Sans KR"/>
            </a:endParaRPr>
          </a:p>
        </p:txBody>
      </p:sp>
      <p:sp>
        <p:nvSpPr>
          <p:cNvPr id="83" name="object 11">
            <a:extLst>
              <a:ext uri="{FF2B5EF4-FFF2-40B4-BE49-F238E27FC236}">
                <a16:creationId xmlns:a16="http://schemas.microsoft.com/office/drawing/2014/main" id="{E9DE0092-8379-B0FE-72E6-9B811F3655BC}"/>
              </a:ext>
            </a:extLst>
          </p:cNvPr>
          <p:cNvSpPr txBox="1"/>
          <p:nvPr/>
        </p:nvSpPr>
        <p:spPr>
          <a:xfrm>
            <a:off x="7372222" y="3170803"/>
            <a:ext cx="763637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af-ZA" sz="2000" b="1" spc="-60">
                <a:solidFill>
                  <a:srgbClr val="FF3478"/>
                </a:solidFill>
                <a:latin typeface="Source Han Sans KR"/>
                <a:ea typeface="맑은 고딕"/>
                <a:cs typeface="Source Han Sans KR"/>
              </a:rPr>
              <a:t>마무리</a:t>
            </a:r>
          </a:p>
        </p:txBody>
      </p:sp>
      <p:sp>
        <p:nvSpPr>
          <p:cNvPr id="85" name="object 11">
            <a:extLst>
              <a:ext uri="{FF2B5EF4-FFF2-40B4-BE49-F238E27FC236}">
                <a16:creationId xmlns:a16="http://schemas.microsoft.com/office/drawing/2014/main" id="{6BD10401-BDE6-742B-1F83-4FADF73943E5}"/>
              </a:ext>
            </a:extLst>
          </p:cNvPr>
          <p:cNvSpPr txBox="1"/>
          <p:nvPr/>
        </p:nvSpPr>
        <p:spPr>
          <a:xfrm>
            <a:off x="243511" y="423591"/>
            <a:ext cx="763637" cy="321242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af-ZA" sz="2000" b="1" spc="-60">
                <a:solidFill>
                  <a:schemeClr val="bg1"/>
                </a:solidFill>
                <a:latin typeface="Source Han Sans KR"/>
                <a:ea typeface="맑은 고딕"/>
                <a:cs typeface="Source Han Sans KR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4040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1" grpId="0"/>
      <p:bldP spid="82" grpId="0"/>
      <p:bldP spid="8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68299" y="374450"/>
            <a:ext cx="1742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회원가입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(</a:t>
            </a: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개인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)</a:t>
            </a: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36144" y="664538"/>
            <a:ext cx="574446" cy="24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52736"/>
            <a:ext cx="9144000" cy="4624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68300" y="374450"/>
            <a:ext cx="1866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회원가입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(</a:t>
            </a: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개인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)</a:t>
            </a: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  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36144" y="664538"/>
            <a:ext cx="574446" cy="24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rcRect l="1180"/>
          <a:stretch>
            <a:fillRect/>
          </a:stretch>
        </p:blipFill>
        <p:spPr>
          <a:xfrm>
            <a:off x="0" y="1052735"/>
            <a:ext cx="9144000" cy="4752528"/>
          </a:xfrm>
          <a:prstGeom prst="rect">
            <a:avLst/>
          </a:prstGeom>
        </p:spPr>
      </p:pic>
      <p:pic>
        <p:nvPicPr>
          <p:cNvPr id="60" name="그림 59">
            <a:hlinkClick r:id="" action="ppaction://hlinkshowjump?jump=nextslide" endSnd="1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8672" y="2348880"/>
            <a:ext cx="2915816" cy="2664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68296" y="374450"/>
            <a:ext cx="2085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회원가입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(</a:t>
            </a: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사업자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)</a:t>
            </a: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  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23528" y="664538"/>
            <a:ext cx="581729" cy="24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rcRect r="1180"/>
          <a:stretch>
            <a:fillRect/>
          </a:stretch>
        </p:blipFill>
        <p:spPr>
          <a:xfrm>
            <a:off x="0" y="1044798"/>
            <a:ext cx="9144000" cy="47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8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92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로그인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rcRect t="200" r="800" b="-200"/>
          <a:stretch>
            <a:fillRect/>
          </a:stretch>
        </p:blipFill>
        <p:spPr>
          <a:xfrm>
            <a:off x="0" y="1048767"/>
            <a:ext cx="9144000" cy="4760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856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로그인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rcRect r="1180"/>
          <a:stretch>
            <a:fillRect/>
          </a:stretch>
        </p:blipFill>
        <p:spPr>
          <a:xfrm>
            <a:off x="0" y="1052735"/>
            <a:ext cx="9144000" cy="4752528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1523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카카오로그인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rcRect r="1180"/>
          <a:stretch>
            <a:fillRect/>
          </a:stretch>
        </p:blipFill>
        <p:spPr>
          <a:xfrm>
            <a:off x="0" y="1116806"/>
            <a:ext cx="9036496" cy="4624387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  <a:endParaRPr lang="ko-KR" altLang="en-US" sz="2800" b="1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1304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마이페이지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rcRect r="1180"/>
          <a:stretch>
            <a:fillRect/>
          </a:stretch>
        </p:blipFill>
        <p:spPr>
          <a:xfrm>
            <a:off x="0" y="1052736"/>
            <a:ext cx="9144000" cy="4688458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/>
          <p:cNvSpPr/>
          <p:nvPr/>
        </p:nvSpPr>
        <p:spPr>
          <a:xfrm>
            <a:off x="3953332" y="1060187"/>
            <a:ext cx="37920" cy="37920"/>
          </a:xfrm>
          <a:prstGeom prst="ellipse">
            <a:avLst/>
          </a:prstGeom>
          <a:solidFill>
            <a:srgbClr val="5C9E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0" y="0"/>
            <a:ext cx="9144000" cy="230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368300" y="374450"/>
            <a:ext cx="1885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예약 내역 리스트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04148" y="650021"/>
            <a:ext cx="5826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021556"/>
            <a:ext cx="9144000" cy="4814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8302" y="374450"/>
            <a:ext cx="1675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회원정보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(</a:t>
            </a: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상세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)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31081"/>
            <a:ext cx="9144000" cy="4795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8302" y="374450"/>
            <a:ext cx="1590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회원정보 수정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l="8040" t="-430" r="5870" b="430"/>
          <a:stretch>
            <a:fillRect/>
          </a:stretch>
        </p:blipFill>
        <p:spPr>
          <a:xfrm>
            <a:off x="-36512" y="1052736"/>
            <a:ext cx="5238655" cy="461001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1907" y="1052736"/>
            <a:ext cx="5078604" cy="4752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3340880" y="2132092"/>
            <a:ext cx="0" cy="2529316"/>
          </a:xfrm>
          <a:prstGeom prst="line">
            <a:avLst/>
          </a:prstGeom>
          <a:ln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779912" y="2250283"/>
            <a:ext cx="2425664" cy="146193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2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 panose="020B0603020101020101" pitchFamily="50" charset="-127"/>
                <a:ea typeface="나눔바른고딕"/>
              </a:rPr>
              <a:t>TRIVIEW</a:t>
            </a:r>
            <a:endParaRPr lang="ko-KR" altLang="en-US" sz="2400" b="1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5A5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TRIP + VIEW</a:t>
            </a:r>
            <a:endParaRPr lang="ko-KR" altLang="en-US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/>
            </a:endParaRPr>
          </a:p>
          <a:p>
            <a:r>
              <a:rPr lang="ko-KR" altLang="en-US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여행과 숙소는 </a:t>
            </a:r>
            <a:r>
              <a:rPr lang="ko-KR" altLang="en-US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한묶음</a:t>
            </a:r>
            <a:endParaRPr lang="ko-KR" altLang="en-US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9932" y="2110793"/>
            <a:ext cx="2571915" cy="2571915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개요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694421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TRIVIEW</a:t>
            </a:r>
            <a:endParaRPr lang="en-US" altLang="ko-KR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야자수, 그래픽, 디자인이(가) 표시된 사진&#10;&#10;자동 생성된 설명">
            <a:extLst>
              <a:ext uri="{FF2B5EF4-FFF2-40B4-BE49-F238E27FC236}">
                <a16:creationId xmlns:a16="http://schemas.microsoft.com/office/drawing/2014/main" id="{1B8658CF-3795-0211-FE44-9E321E4B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407" y="1709988"/>
            <a:ext cx="3914274" cy="39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75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4150" y="650021"/>
            <a:ext cx="634946" cy="25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8302" y="374450"/>
            <a:ext cx="1075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로그아웃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1180"/>
          <a:stretch>
            <a:fillRect/>
          </a:stretch>
        </p:blipFill>
        <p:spPr>
          <a:xfrm>
            <a:off x="0" y="1044798"/>
            <a:ext cx="9144000" cy="4760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4150" y="650021"/>
            <a:ext cx="634946" cy="25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8301" y="374450"/>
            <a:ext cx="240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로그아웃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(</a:t>
            </a: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아이디 저장</a:t>
            </a:r>
            <a:r>
              <a:rPr lang="en-US" altLang="ko-KR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)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r="1180"/>
          <a:stretch>
            <a:fillRect/>
          </a:stretch>
        </p:blipFill>
        <p:spPr>
          <a:xfrm>
            <a:off x="0" y="1052736"/>
            <a:ext cx="9144000" cy="46884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04150" y="650021"/>
            <a:ext cx="634946" cy="25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홍성경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96" y="385500"/>
            <a:ext cx="3893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3</a:t>
            </a:r>
            <a:endParaRPr lang="ko-KR" altLang="en-US" sz="2800" b="1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8301" y="374450"/>
            <a:ext cx="107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회원탈퇴</a:t>
            </a:r>
            <a:endParaRPr lang="en-US" altLang="ko-KR" b="1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/>
              <a:ea typeface="나눔바른고딕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r="1180"/>
          <a:stretch>
            <a:fillRect/>
          </a:stretch>
        </p:blipFill>
        <p:spPr>
          <a:xfrm>
            <a:off x="0" y="1044798"/>
            <a:ext cx="9036496" cy="4760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6CC5500-FCED-7BEA-95F8-939B683A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1099"/>
            <a:ext cx="9144000" cy="41958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기술 구현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2125BC-FEC7-5580-4079-DF9171BF07E2}"/>
              </a:ext>
            </a:extLst>
          </p:cNvPr>
          <p:cNvSpPr/>
          <p:nvPr/>
        </p:nvSpPr>
        <p:spPr>
          <a:xfrm>
            <a:off x="5669891" y="1337507"/>
            <a:ext cx="352424" cy="3635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2F0D29-7C13-E248-A4A4-406FDBE2F5F8}"/>
              </a:ext>
            </a:extLst>
          </p:cNvPr>
          <p:cNvSpPr/>
          <p:nvPr/>
        </p:nvSpPr>
        <p:spPr>
          <a:xfrm>
            <a:off x="6172199" y="1331099"/>
            <a:ext cx="581026" cy="3635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D77817-5F23-619A-3782-D7C53AD67517}"/>
              </a:ext>
            </a:extLst>
          </p:cNvPr>
          <p:cNvSpPr/>
          <p:nvPr/>
        </p:nvSpPr>
        <p:spPr>
          <a:xfrm>
            <a:off x="8086723" y="1885950"/>
            <a:ext cx="914401" cy="266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 descr="배지 1 단색으로 채워진">
            <a:extLst>
              <a:ext uri="{FF2B5EF4-FFF2-40B4-BE49-F238E27FC236}">
                <a16:creationId xmlns:a16="http://schemas.microsoft.com/office/drawing/2014/main" id="{BE255E3F-0FFB-449C-7C30-3FE0C934A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7104" y="1742266"/>
            <a:ext cx="323988" cy="323988"/>
          </a:xfrm>
          <a:prstGeom prst="rect">
            <a:avLst/>
          </a:prstGeom>
        </p:spPr>
      </p:pic>
      <p:pic>
        <p:nvPicPr>
          <p:cNvPr id="24" name="그래픽 23" descr="배지 단색으로 채워진">
            <a:extLst>
              <a:ext uri="{FF2B5EF4-FFF2-40B4-BE49-F238E27FC236}">
                <a16:creationId xmlns:a16="http://schemas.microsoft.com/office/drawing/2014/main" id="{3BFA840F-14D8-C11C-4FA8-5C811F690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5011" y="1104183"/>
            <a:ext cx="312641" cy="312641"/>
          </a:xfrm>
          <a:prstGeom prst="rect">
            <a:avLst/>
          </a:prstGeom>
        </p:spPr>
      </p:pic>
      <p:pic>
        <p:nvPicPr>
          <p:cNvPr id="25" name="그래픽 24" descr="배지 3 단색으로 채워진">
            <a:extLst>
              <a:ext uri="{FF2B5EF4-FFF2-40B4-BE49-F238E27FC236}">
                <a16:creationId xmlns:a16="http://schemas.microsoft.com/office/drawing/2014/main" id="{3AB81914-750A-6E40-F472-A9FA2F9FD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92057" y="1109587"/>
            <a:ext cx="326287" cy="3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7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불가 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BBAF85-DE68-2A29-BB4D-DAB685CE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4" y="1168458"/>
            <a:ext cx="4618120" cy="37417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A8FCFDF-DE71-502D-AF1D-CEBE969C9037}"/>
              </a:ext>
            </a:extLst>
          </p:cNvPr>
          <p:cNvSpPr/>
          <p:nvPr/>
        </p:nvSpPr>
        <p:spPr>
          <a:xfrm>
            <a:off x="368302" y="2628899"/>
            <a:ext cx="1146174" cy="238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B2D4B2-D4F2-95CD-A8F9-FA8BE327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863" y="2747961"/>
            <a:ext cx="5008113" cy="20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7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불가 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1D0D43-86D8-30EA-8B9B-7282C6F11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13" y="1035108"/>
            <a:ext cx="6743773" cy="44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18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불가 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BF6371-319B-2A04-BEBC-2B38BA517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4" y="1008303"/>
            <a:ext cx="5855832" cy="2220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406824-B6B0-6743-E4F2-5E2DCF1B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68" y="2917004"/>
            <a:ext cx="5254376" cy="28564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08FA9C2-068A-0C80-F298-BE11C78EE597}"/>
              </a:ext>
            </a:extLst>
          </p:cNvPr>
          <p:cNvSpPr/>
          <p:nvPr/>
        </p:nvSpPr>
        <p:spPr>
          <a:xfrm>
            <a:off x="6858001" y="3883798"/>
            <a:ext cx="895350" cy="2786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2A8E47-EA5E-BE10-1414-85BE4D7920BA}"/>
              </a:ext>
            </a:extLst>
          </p:cNvPr>
          <p:cNvSpPr/>
          <p:nvPr/>
        </p:nvSpPr>
        <p:spPr>
          <a:xfrm>
            <a:off x="5276848" y="4381499"/>
            <a:ext cx="811008" cy="3048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37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불가 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A0339C-1133-188B-87C6-931AC0C2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5" y="1179508"/>
            <a:ext cx="5456152" cy="25447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4975DC-8766-77E9-95E0-6FB702B0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90314"/>
            <a:ext cx="4084674" cy="15393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4D3C6F-E265-72C0-A3E8-092940DB0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73" y="4108575"/>
            <a:ext cx="3409950" cy="4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3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불가 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478513-91FD-BE70-35A7-C0A2ECB4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4" y="1168458"/>
            <a:ext cx="5829805" cy="32768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B59FE4-58A1-A501-9C75-ADFDB6ED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40" y="3359641"/>
            <a:ext cx="4578825" cy="217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52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불가 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B8576-FFC1-1B68-910A-7947D7B5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4" y="1168458"/>
            <a:ext cx="6463707" cy="2668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D5914C-51A7-E83F-C7B2-A82B0C4B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69" y="2980960"/>
            <a:ext cx="6463707" cy="25618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285568-30F4-7BB7-1B02-1C4CA8F8C523}"/>
              </a:ext>
            </a:extLst>
          </p:cNvPr>
          <p:cNvSpPr/>
          <p:nvPr/>
        </p:nvSpPr>
        <p:spPr>
          <a:xfrm>
            <a:off x="2762251" y="3929052"/>
            <a:ext cx="1152524" cy="2524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3C7D1-D6B0-4F1B-9AB3-99D0DECF6966}"/>
              </a:ext>
            </a:extLst>
          </p:cNvPr>
          <p:cNvSpPr/>
          <p:nvPr/>
        </p:nvSpPr>
        <p:spPr>
          <a:xfrm>
            <a:off x="571501" y="2199382"/>
            <a:ext cx="1152524" cy="2524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0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51520" y="4171143"/>
            <a:ext cx="24482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/>
                <a:ea typeface="나눔바른고딕"/>
              </a:rPr>
              <a:t>이성신</a:t>
            </a:r>
          </a:p>
          <a:p>
            <a:pPr lvl="0" algn="ctr">
              <a:defRPr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검색 구현</a:t>
            </a:r>
          </a:p>
          <a:p>
            <a:pPr lvl="0" algn="ctr">
              <a:defRPr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정렬 구현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lvl="0" algn="ctr">
              <a:defRPr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예약 불가 로직</a:t>
            </a:r>
            <a:endParaRPr lang="ko-KR" altLang="en-US" b="1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FF5A5F"/>
              </a:solidFill>
              <a:latin typeface="나눔바른고딕"/>
              <a:ea typeface="나눔바른고딕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7924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1</a:t>
            </a:r>
            <a:endParaRPr lang="ko-KR" altLang="en-US" sz="2800" b="1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개요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7713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팀원 소개</a:t>
            </a:r>
            <a:endParaRPr lang="en-US" altLang="ko-KR" sz="105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/>
              <a:ea typeface="나눔바른고딕"/>
            </a:endParaRPr>
          </a:p>
        </p:txBody>
      </p:sp>
      <p:sp>
        <p:nvSpPr>
          <p:cNvPr id="23" name="타원 16"/>
          <p:cNvSpPr/>
          <p:nvPr/>
        </p:nvSpPr>
        <p:spPr>
          <a:xfrm>
            <a:off x="3419872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16"/>
          <p:cNvSpPr/>
          <p:nvPr/>
        </p:nvSpPr>
        <p:spPr>
          <a:xfrm>
            <a:off x="6516216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12"/>
          <p:cNvSpPr/>
          <p:nvPr/>
        </p:nvSpPr>
        <p:spPr>
          <a:xfrm>
            <a:off x="3347864" y="4149080"/>
            <a:ext cx="2448272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/>
                <a:ea typeface="나눔바른고딕"/>
              </a:rPr>
              <a:t>임형준</a:t>
            </a:r>
          </a:p>
          <a:p>
            <a:pPr algn="ctr">
              <a:defRPr/>
            </a:pPr>
            <a:r>
              <a:rPr lang="ko-KR" altLang="en-US" err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매인페이지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구현</a:t>
            </a:r>
          </a:p>
          <a:p>
            <a:pPr algn="ctr">
              <a:defRPr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채팅 구현</a:t>
            </a:r>
            <a:endParaRPr lang="ko-KR" altLang="en-US" b="1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FF5A5F"/>
              </a:solidFill>
              <a:latin typeface="나눔바른고딕"/>
              <a:ea typeface="나눔바른고딕"/>
            </a:endParaRPr>
          </a:p>
        </p:txBody>
      </p:sp>
      <p:sp>
        <p:nvSpPr>
          <p:cNvPr id="41" name="직사각형 12"/>
          <p:cNvSpPr/>
          <p:nvPr/>
        </p:nvSpPr>
        <p:spPr>
          <a:xfrm>
            <a:off x="6516216" y="4149080"/>
            <a:ext cx="2448272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/>
                <a:ea typeface="나눔바른고딕"/>
              </a:rPr>
              <a:t>최성현</a:t>
            </a:r>
          </a:p>
          <a:p>
            <a:pPr algn="ctr">
              <a:defRPr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예약 페이지</a:t>
            </a:r>
          </a:p>
          <a:p>
            <a:pPr algn="ctr">
              <a:defRPr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결제 API 통합</a:t>
            </a:r>
          </a:p>
          <a:p>
            <a:pPr algn="ctr">
              <a:defRPr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관리자 페이지</a:t>
            </a:r>
          </a:p>
          <a:p>
            <a:pPr algn="ctr">
              <a:defRPr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관리자 승인 구현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584" y="2132856"/>
            <a:ext cx="1219047" cy="121904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2476" y="2132856"/>
            <a:ext cx="1219047" cy="121904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92280" y="2132856"/>
            <a:ext cx="1219047" cy="121904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불가 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13AA0C-B491-7E1F-DAF9-3DA360C1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4" y="1168458"/>
            <a:ext cx="4959383" cy="23453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9892AC-4A79-42EB-0038-0B017AE9F743}"/>
              </a:ext>
            </a:extLst>
          </p:cNvPr>
          <p:cNvSpPr/>
          <p:nvPr/>
        </p:nvSpPr>
        <p:spPr>
          <a:xfrm>
            <a:off x="1841970" y="3090854"/>
            <a:ext cx="1214437" cy="3445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3033AC-8EF6-0F95-C1C6-F0818A62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981" y="3513846"/>
            <a:ext cx="5654530" cy="21185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9CA3C5-0C1F-85C6-5048-CE521E17D54A}"/>
              </a:ext>
            </a:extLst>
          </p:cNvPr>
          <p:cNvSpPr/>
          <p:nvPr/>
        </p:nvSpPr>
        <p:spPr>
          <a:xfrm>
            <a:off x="3451916" y="3076216"/>
            <a:ext cx="1214437" cy="3445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C91B916-8C83-F62D-E1D1-0C887664A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998939"/>
            <a:ext cx="3639697" cy="41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03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불가 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2" name="그림 1" descr="예약 불가 날짜">
            <a:extLst>
              <a:ext uri="{FF2B5EF4-FFF2-40B4-BE49-F238E27FC236}">
                <a16:creationId xmlns:a16="http://schemas.microsoft.com/office/drawing/2014/main" id="{64DDF87E-830A-990F-451A-F48D2CE419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008303"/>
            <a:ext cx="8763000" cy="47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70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29268E-F410-89BA-BA76-91CAA0C4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614"/>
            <a:ext cx="9144000" cy="43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16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A50ED1-3DCF-FD95-809B-FB16AF9D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081"/>
            <a:ext cx="9144000" cy="49898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7F637B-65EF-8C87-ECCC-398306C6C758}"/>
              </a:ext>
            </a:extLst>
          </p:cNvPr>
          <p:cNvSpPr/>
          <p:nvPr/>
        </p:nvSpPr>
        <p:spPr>
          <a:xfrm>
            <a:off x="404150" y="1895475"/>
            <a:ext cx="2481925" cy="838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8714F9-A022-DCDB-78C5-B126246183FD}"/>
              </a:ext>
            </a:extLst>
          </p:cNvPr>
          <p:cNvSpPr/>
          <p:nvPr/>
        </p:nvSpPr>
        <p:spPr>
          <a:xfrm>
            <a:off x="368302" y="3071496"/>
            <a:ext cx="824576" cy="13100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950995-9B80-E81C-F973-6B75B013CFCE}"/>
              </a:ext>
            </a:extLst>
          </p:cNvPr>
          <p:cNvSpPr/>
          <p:nvPr/>
        </p:nvSpPr>
        <p:spPr>
          <a:xfrm>
            <a:off x="404150" y="4571798"/>
            <a:ext cx="2081875" cy="7526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B373AD-72EE-0778-3046-1768EC7C4932}"/>
              </a:ext>
            </a:extLst>
          </p:cNvPr>
          <p:cNvSpPr/>
          <p:nvPr/>
        </p:nvSpPr>
        <p:spPr>
          <a:xfrm>
            <a:off x="3452150" y="1895475"/>
            <a:ext cx="5287700" cy="4095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배지 1 단색으로 채워진">
            <a:extLst>
              <a:ext uri="{FF2B5EF4-FFF2-40B4-BE49-F238E27FC236}">
                <a16:creationId xmlns:a16="http://schemas.microsoft.com/office/drawing/2014/main" id="{9BB77CCE-F2DF-994D-5C2B-E9185331A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339" y="1716840"/>
            <a:ext cx="323988" cy="323988"/>
          </a:xfrm>
          <a:prstGeom prst="rect">
            <a:avLst/>
          </a:prstGeom>
        </p:spPr>
      </p:pic>
      <p:pic>
        <p:nvPicPr>
          <p:cNvPr id="33" name="그래픽 32" descr="배지 3 단색으로 채워진">
            <a:extLst>
              <a:ext uri="{FF2B5EF4-FFF2-40B4-BE49-F238E27FC236}">
                <a16:creationId xmlns:a16="http://schemas.microsoft.com/office/drawing/2014/main" id="{D1DD76B3-3781-13CC-9499-587119E81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864" y="4381499"/>
            <a:ext cx="326287" cy="326287"/>
          </a:xfrm>
          <a:prstGeom prst="rect">
            <a:avLst/>
          </a:prstGeom>
        </p:spPr>
      </p:pic>
      <p:pic>
        <p:nvPicPr>
          <p:cNvPr id="35" name="그래픽 34" descr="배지 4 단색으로 채워진">
            <a:extLst>
              <a:ext uri="{FF2B5EF4-FFF2-40B4-BE49-F238E27FC236}">
                <a16:creationId xmlns:a16="http://schemas.microsoft.com/office/drawing/2014/main" id="{EA84B3C5-49FA-3C94-27DA-5A01FB71E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1777" y="1699021"/>
            <a:ext cx="302475" cy="302475"/>
          </a:xfrm>
          <a:prstGeom prst="rect">
            <a:avLst/>
          </a:prstGeom>
        </p:spPr>
      </p:pic>
      <p:pic>
        <p:nvPicPr>
          <p:cNvPr id="31" name="그래픽 30" descr="배지 단색으로 채워진">
            <a:extLst>
              <a:ext uri="{FF2B5EF4-FFF2-40B4-BE49-F238E27FC236}">
                <a16:creationId xmlns:a16="http://schemas.microsoft.com/office/drawing/2014/main" id="{3EEABD5C-D1A8-A932-AB3B-54E19D3FEE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536" y="2898522"/>
            <a:ext cx="312641" cy="31264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3AC5D2-BAA9-95BD-ED7A-144B9D58AFBF}"/>
              </a:ext>
            </a:extLst>
          </p:cNvPr>
          <p:cNvSpPr/>
          <p:nvPr/>
        </p:nvSpPr>
        <p:spPr>
          <a:xfrm>
            <a:off x="3614077" y="2400300"/>
            <a:ext cx="5196548" cy="1866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37" descr="배지 5 단색으로 채워진">
            <a:extLst>
              <a:ext uri="{FF2B5EF4-FFF2-40B4-BE49-F238E27FC236}">
                <a16:creationId xmlns:a16="http://schemas.microsoft.com/office/drawing/2014/main" id="{3D66B73C-F114-A041-397A-EE8A99BC66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87127" y="2305050"/>
            <a:ext cx="334250" cy="3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1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9" name="그림 8" descr="프로젝트 녹홥본">
            <a:extLst>
              <a:ext uri="{FF2B5EF4-FFF2-40B4-BE49-F238E27FC236}">
                <a16:creationId xmlns:a16="http://schemas.microsoft.com/office/drawing/2014/main" id="{787E8C06-B887-07E9-AB04-B182D5E629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6" y="1910970"/>
            <a:ext cx="8151227" cy="30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07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23E531-7386-2E84-E3BA-C598F63B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2" y="1179508"/>
            <a:ext cx="4099915" cy="45038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2507C5-2B3C-E8CB-21DE-8062EB3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46" y="1217608"/>
            <a:ext cx="3673158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15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2" name="그림 1" descr="날짜 설정">
            <a:extLst>
              <a:ext uri="{FF2B5EF4-FFF2-40B4-BE49-F238E27FC236}">
                <a16:creationId xmlns:a16="http://schemas.microsoft.com/office/drawing/2014/main" id="{CCF12769-3D49-305C-F944-02C2A4528D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52" y="1008303"/>
            <a:ext cx="3612506" cy="47724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A32BD5-23CB-2E2E-2024-DB6A29B7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058" y="1348667"/>
            <a:ext cx="4982928" cy="363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85AB8-BF61-16F2-DD84-DDD1AEEA5FC5}"/>
              </a:ext>
            </a:extLst>
          </p:cNvPr>
          <p:cNvSpPr txBox="1"/>
          <p:nvPr/>
        </p:nvSpPr>
        <p:spPr>
          <a:xfrm>
            <a:off x="4041058" y="1859339"/>
            <a:ext cx="4982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년도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==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년도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=&gt;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달 비교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  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달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==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달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   =&gt;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날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–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날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marL="342900" indent="-342900">
              <a:buAutoNum type="arabicPeriod" startAt="2"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년도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!=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년도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=&gt; 31 –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날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+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날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marL="342900" indent="-342900">
              <a:buAutoNum type="arabicPeriod" startAt="3"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달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!=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달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=&gt;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달이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31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일인지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30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일인지 찾고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    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날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+ (31,30) –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날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2187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A32BD5-23CB-2E2E-2024-DB6A29B7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058" y="1348667"/>
            <a:ext cx="4982928" cy="363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F85AB8-BF61-16F2-DD84-DDD1AEEA5FC5}"/>
              </a:ext>
            </a:extLst>
          </p:cNvPr>
          <p:cNvSpPr txBox="1"/>
          <p:nvPr/>
        </p:nvSpPr>
        <p:spPr>
          <a:xfrm>
            <a:off x="4041058" y="1859339"/>
            <a:ext cx="4982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년도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==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년도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=&gt;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달 비교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  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달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==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달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   =&gt;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날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–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날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marL="342900" indent="-342900">
              <a:buAutoNum type="arabicPeriod" startAt="2"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년도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!=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년도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=&gt; 31 –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날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+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날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marL="342900" indent="-342900">
              <a:buAutoNum type="arabicPeriod" startAt="3"/>
            </a:pP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달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!=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달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=&gt;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달이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31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일인지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30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일인지 찾고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     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두번째 날 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+ (31,30) – 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첫번째 날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F7BB3B-C98E-8C90-3183-82162348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2" y="1316892"/>
            <a:ext cx="3116064" cy="144369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FA90FB-4621-3520-E475-E6E7B6067C07}"/>
              </a:ext>
            </a:extLst>
          </p:cNvPr>
          <p:cNvSpPr/>
          <p:nvPr/>
        </p:nvSpPr>
        <p:spPr>
          <a:xfrm>
            <a:off x="1799303" y="2094270"/>
            <a:ext cx="412956" cy="3342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55CC-7611-CFAF-8362-9A46B2744317}"/>
              </a:ext>
            </a:extLst>
          </p:cNvPr>
          <p:cNvSpPr txBox="1"/>
          <p:nvPr/>
        </p:nvSpPr>
        <p:spPr>
          <a:xfrm>
            <a:off x="299182" y="2964364"/>
            <a:ext cx="355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31 – 29 + 4 = 6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박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EC32A6-053E-9604-4052-EAE9CCB68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50" y="3428999"/>
            <a:ext cx="3170195" cy="11049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5621D7D-FC6D-D484-61AF-55557D2510AA}"/>
              </a:ext>
            </a:extLst>
          </p:cNvPr>
          <p:cNvSpPr/>
          <p:nvPr/>
        </p:nvSpPr>
        <p:spPr>
          <a:xfrm>
            <a:off x="1857214" y="3947022"/>
            <a:ext cx="412956" cy="3342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65D99-8FA7-8B89-230C-CE4BC4403EF4}"/>
              </a:ext>
            </a:extLst>
          </p:cNvPr>
          <p:cNvSpPr txBox="1"/>
          <p:nvPr/>
        </p:nvSpPr>
        <p:spPr>
          <a:xfrm>
            <a:off x="299182" y="4799342"/>
            <a:ext cx="355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3 + (1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월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=31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일</a:t>
            </a:r>
            <a:r>
              <a:rPr lang="en-US" altLang="ko-KR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) – 30 = 4</a:t>
            </a:r>
            <a:r>
              <a:rPr lang="ko-KR" altLang="en-US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박</a:t>
            </a:r>
            <a:endParaRPr lang="en-US" altLang="ko-KR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640197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56B197-8D7A-546D-E70B-21089E79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5" y="1225297"/>
            <a:ext cx="4487846" cy="4182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7D5368-3669-C62A-683B-C98DAD1A8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368" y="1838633"/>
            <a:ext cx="5227607" cy="28027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F63C510-9B37-22F6-0A75-7ACF7BA97E64}"/>
              </a:ext>
            </a:extLst>
          </p:cNvPr>
          <p:cNvSpPr/>
          <p:nvPr/>
        </p:nvSpPr>
        <p:spPr>
          <a:xfrm>
            <a:off x="3684368" y="3018503"/>
            <a:ext cx="494342" cy="2215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15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가격바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C21936-E902-F1A2-42A2-F811BB79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4" y="1179508"/>
            <a:ext cx="4955958" cy="1996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DED536-7CBA-ECD1-25D2-FCFE3883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76" y="1179508"/>
            <a:ext cx="3058886" cy="4594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394699-CB04-E715-CD61-FB8CF186D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607" y="3356877"/>
            <a:ext cx="3314375" cy="24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3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403648" y="4171143"/>
            <a:ext cx="2448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 err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/>
                <a:ea typeface="나눔바른고딕"/>
              </a:rPr>
              <a:t>최진평</a:t>
            </a:r>
            <a:endParaRPr lang="en-US" altLang="ko-KR" sz="2400" b="1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FF5A5F"/>
              </a:solidFill>
              <a:latin typeface="나눔바른고딕"/>
              <a:ea typeface="나눔바른고딕"/>
            </a:endParaRPr>
          </a:p>
          <a:p>
            <a:pPr lvl="0" algn="ctr">
              <a:defRPr/>
            </a:pPr>
            <a: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rPr>
              <a:t>숙소 정보</a:t>
            </a:r>
            <a:endParaRPr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나눔바른고딕"/>
            </a:endParaRPr>
          </a:p>
          <a:p>
            <a:pPr lvl="0" algn="ctr">
              <a:defRPr/>
            </a:pPr>
            <a: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방 정보</a:t>
            </a:r>
            <a:endParaRPr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lvl="0" algn="ctr">
              <a:defRPr/>
            </a:pPr>
            <a: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디테일 페이지</a:t>
            </a:r>
            <a:endParaRPr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pPr lvl="0" algn="ctr">
              <a:defRPr/>
            </a:pPr>
            <a: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리뷰 </a:t>
            </a:r>
            <a:r>
              <a:rPr lang="ko-KR" altLang="en-US" dirty="0" err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별점</a:t>
            </a:r>
            <a:endParaRPr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FF5A5F"/>
              </a:solidFill>
              <a:latin typeface="나눔바른고딕"/>
              <a:ea typeface="나눔바른고딕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10052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개요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77136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/>
                <a:ea typeface="나눔바른고딕"/>
              </a:rPr>
              <a:t>팀원 소개</a:t>
            </a:r>
            <a:endParaRPr lang="en-US" altLang="ko-KR" sz="105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/>
              <a:ea typeface="나눔바른고딕"/>
            </a:endParaRPr>
          </a:p>
        </p:txBody>
      </p:sp>
      <p:sp>
        <p:nvSpPr>
          <p:cNvPr id="23" name="타원 16"/>
          <p:cNvSpPr/>
          <p:nvPr/>
        </p:nvSpPr>
        <p:spPr>
          <a:xfrm>
            <a:off x="5148064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9712" y="2137944"/>
            <a:ext cx="1219047" cy="121904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128" y="2132856"/>
            <a:ext cx="1219047" cy="121904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7FB7CDC-F6CB-3AB3-6361-E68F02171D5D}"/>
              </a:ext>
            </a:extLst>
          </p:cNvPr>
          <p:cNvSpPr/>
          <p:nvPr/>
        </p:nvSpPr>
        <p:spPr>
          <a:xfrm>
            <a:off x="5001744" y="4171142"/>
            <a:ext cx="2660922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400" b="1" dirty="0" err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/>
                <a:ea typeface="나눔바른고딕"/>
              </a:rPr>
              <a:t>홍성경</a:t>
            </a:r>
            <a:br>
              <a:rPr lang="ko-KR" altLang="en-US" sz="2400" b="1" dirty="0">
                <a:ln w="9525"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</a:br>
            <a: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rPr>
              <a:t>로그인/로그아웃 구현</a:t>
            </a:r>
            <a:b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</a:br>
            <a: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rPr>
              <a:t>회원가입 구현</a:t>
            </a:r>
            <a:b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rPr>
            </a:br>
            <a: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rPr>
              <a:t>마이페이지 </a:t>
            </a:r>
            <a:b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rPr>
            </a:br>
            <a:r>
              <a:rPr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나눔바른고딕"/>
              </a:rPr>
              <a:t>예약 내역 리스트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215F6-6BC2-BF2A-35FC-5559DB3F033C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/>
                <a:ea typeface="나눔바른고딕"/>
              </a:rPr>
              <a:t>1</a:t>
            </a:r>
            <a:endParaRPr lang="ko-KR" altLang="en-US" sz="2800" b="1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가격바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3" name="그림 2" descr="가격 바 조정">
            <a:extLst>
              <a:ext uri="{FF2B5EF4-FFF2-40B4-BE49-F238E27FC236}">
                <a16:creationId xmlns:a16="http://schemas.microsoft.com/office/drawing/2014/main" id="{62B95505-397F-C94F-7BC2-818BBF411C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4" y="1168458"/>
            <a:ext cx="8557374" cy="43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06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별점순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E5E51D-42A7-044D-0D0F-B0AB2E44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45" y="1131897"/>
            <a:ext cx="4627945" cy="459420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F40E08-28E1-1371-7519-5B44A8232EA0}"/>
              </a:ext>
            </a:extLst>
          </p:cNvPr>
          <p:cNvSpPr/>
          <p:nvPr/>
        </p:nvSpPr>
        <p:spPr>
          <a:xfrm>
            <a:off x="6036314" y="1550759"/>
            <a:ext cx="613005" cy="3167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64F95E-287B-53D4-6E38-9D9E6D33D554}"/>
              </a:ext>
            </a:extLst>
          </p:cNvPr>
          <p:cNvSpPr/>
          <p:nvPr/>
        </p:nvSpPr>
        <p:spPr>
          <a:xfrm>
            <a:off x="5917653" y="3480061"/>
            <a:ext cx="731667" cy="3167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C4B00F-EAA3-B035-5F9E-A99E1B121603}"/>
              </a:ext>
            </a:extLst>
          </p:cNvPr>
          <p:cNvSpPr/>
          <p:nvPr/>
        </p:nvSpPr>
        <p:spPr>
          <a:xfrm>
            <a:off x="6004780" y="5409363"/>
            <a:ext cx="634709" cy="3167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FFBD79-4353-6490-EE95-76E777E37DC5}"/>
              </a:ext>
            </a:extLst>
          </p:cNvPr>
          <p:cNvSpPr/>
          <p:nvPr/>
        </p:nvSpPr>
        <p:spPr>
          <a:xfrm>
            <a:off x="4633180" y="1079998"/>
            <a:ext cx="450098" cy="357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84078A-36EF-F880-FFC9-5D5099AD6BCE}"/>
              </a:ext>
            </a:extLst>
          </p:cNvPr>
          <p:cNvSpPr/>
          <p:nvPr/>
        </p:nvSpPr>
        <p:spPr>
          <a:xfrm>
            <a:off x="4702007" y="2795727"/>
            <a:ext cx="450098" cy="357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17E2D8-889C-31DB-B0BC-75EAADEB907E}"/>
              </a:ext>
            </a:extLst>
          </p:cNvPr>
          <p:cNvSpPr/>
          <p:nvPr/>
        </p:nvSpPr>
        <p:spPr>
          <a:xfrm>
            <a:off x="4702007" y="4742514"/>
            <a:ext cx="450098" cy="3570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48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97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</a:t>
            </a:r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낮은순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1907D7-8857-F6A9-1742-3728A87A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3" y="1387130"/>
            <a:ext cx="3991786" cy="40699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5D5780-300B-4C70-227D-7AE6D055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036" y="1387130"/>
            <a:ext cx="4130781" cy="406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18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정렬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거리순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421154B-6F4D-B563-67E6-90D166D9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39" y="1121379"/>
            <a:ext cx="4836121" cy="461524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C2D6D0-CDA2-2D79-9BCD-347079964A94}"/>
              </a:ext>
            </a:extLst>
          </p:cNvPr>
          <p:cNvSpPr/>
          <p:nvPr/>
        </p:nvSpPr>
        <p:spPr>
          <a:xfrm>
            <a:off x="4994787" y="1406013"/>
            <a:ext cx="533655" cy="2556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EACB86-3D50-BCA2-B12F-2D15C199D1F5}"/>
              </a:ext>
            </a:extLst>
          </p:cNvPr>
          <p:cNvSpPr/>
          <p:nvPr/>
        </p:nvSpPr>
        <p:spPr>
          <a:xfrm>
            <a:off x="4994787" y="3424083"/>
            <a:ext cx="533655" cy="2556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26CC58-211F-7AA9-5291-744282EEB697}"/>
              </a:ext>
            </a:extLst>
          </p:cNvPr>
          <p:cNvSpPr/>
          <p:nvPr/>
        </p:nvSpPr>
        <p:spPr>
          <a:xfrm>
            <a:off x="4994786" y="5402825"/>
            <a:ext cx="533655" cy="2556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29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내주변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14B75A1-7F97-8E6B-E6DF-88AEC6E81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" y="1931452"/>
            <a:ext cx="9131032" cy="24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8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내주변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D386B-5484-2982-E255-7962BF17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4" y="1058950"/>
            <a:ext cx="8455803" cy="47400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E2FF4A-2541-9C90-EEA4-4358B8CC6DA6}"/>
              </a:ext>
            </a:extLst>
          </p:cNvPr>
          <p:cNvSpPr/>
          <p:nvPr/>
        </p:nvSpPr>
        <p:spPr>
          <a:xfrm>
            <a:off x="6589800" y="2990108"/>
            <a:ext cx="450098" cy="2768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5FA5C-013B-7753-D02A-63F24C267EA7}"/>
              </a:ext>
            </a:extLst>
          </p:cNvPr>
          <p:cNvSpPr/>
          <p:nvPr/>
        </p:nvSpPr>
        <p:spPr>
          <a:xfrm>
            <a:off x="6589800" y="5059693"/>
            <a:ext cx="450098" cy="2768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163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내주변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FAA2CD-AD39-3E67-49D3-05955E548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74" y="1071540"/>
            <a:ext cx="5806652" cy="47149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4DBA7F-4871-4553-3EC7-FA94DE96796E}"/>
              </a:ext>
            </a:extLst>
          </p:cNvPr>
          <p:cNvSpPr/>
          <p:nvPr/>
        </p:nvSpPr>
        <p:spPr>
          <a:xfrm>
            <a:off x="5114961" y="2574501"/>
            <a:ext cx="450098" cy="2768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50A886-BE0E-F7B3-6DCB-3D65B02B3EB8}"/>
              </a:ext>
            </a:extLst>
          </p:cNvPr>
          <p:cNvSpPr/>
          <p:nvPr/>
        </p:nvSpPr>
        <p:spPr>
          <a:xfrm>
            <a:off x="5114961" y="4924410"/>
            <a:ext cx="548420" cy="2768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58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내주변－정렬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C6E687-EBE0-A5D9-54D5-CD12B0EC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6" y="1277831"/>
            <a:ext cx="4427304" cy="3982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67007F-4206-239E-8E1F-2F3C3667E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42" y="1277831"/>
            <a:ext cx="4321658" cy="39824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FD8219-B638-B501-7DD5-CC9B4789783D}"/>
              </a:ext>
            </a:extLst>
          </p:cNvPr>
          <p:cNvSpPr/>
          <p:nvPr/>
        </p:nvSpPr>
        <p:spPr>
          <a:xfrm>
            <a:off x="3266496" y="1314702"/>
            <a:ext cx="450098" cy="2768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B34B1D-43B2-D628-BB22-AF1094200FB2}"/>
              </a:ext>
            </a:extLst>
          </p:cNvPr>
          <p:cNvSpPr/>
          <p:nvPr/>
        </p:nvSpPr>
        <p:spPr>
          <a:xfrm>
            <a:off x="2816398" y="2299198"/>
            <a:ext cx="369254" cy="2768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AE22F3-AFED-2787-0801-14ADF5619FEF}"/>
              </a:ext>
            </a:extLst>
          </p:cNvPr>
          <p:cNvSpPr/>
          <p:nvPr/>
        </p:nvSpPr>
        <p:spPr>
          <a:xfrm>
            <a:off x="2816398" y="4153354"/>
            <a:ext cx="369254" cy="3694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B82A39-9DD2-2092-0386-CD77691526C8}"/>
              </a:ext>
            </a:extLst>
          </p:cNvPr>
          <p:cNvSpPr/>
          <p:nvPr/>
        </p:nvSpPr>
        <p:spPr>
          <a:xfrm>
            <a:off x="8563897" y="2889133"/>
            <a:ext cx="494401" cy="3456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227E08-4879-D726-87D8-13538B0CDCE4}"/>
              </a:ext>
            </a:extLst>
          </p:cNvPr>
          <p:cNvSpPr/>
          <p:nvPr/>
        </p:nvSpPr>
        <p:spPr>
          <a:xfrm>
            <a:off x="8563896" y="4742513"/>
            <a:ext cx="494401" cy="3456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989377-218F-8069-904F-4FB5D21736BC}"/>
              </a:ext>
            </a:extLst>
          </p:cNvPr>
          <p:cNvSpPr/>
          <p:nvPr/>
        </p:nvSpPr>
        <p:spPr>
          <a:xfrm>
            <a:off x="5628968" y="1314702"/>
            <a:ext cx="575187" cy="2768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47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예약로직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9308FF3-59D6-B903-E11C-8166F2C2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23" y="1100850"/>
            <a:ext cx="7019554" cy="2185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16EB3E-9CB8-7578-C824-59E5A6F6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23" y="3429000"/>
            <a:ext cx="7019554" cy="21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942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예약로직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AD5FA-F575-310A-6CC7-8290E907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5" y="1179509"/>
            <a:ext cx="4438908" cy="22494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DD3637-B019-1DD5-FCF0-E98AA156A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26" y="1459907"/>
            <a:ext cx="3778149" cy="393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7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002399"/>
            <a:ext cx="9163050" cy="480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224793" y="2443238"/>
            <a:ext cx="2782193" cy="1921897"/>
            <a:chOff x="575936" y="1872192"/>
            <a:chExt cx="2782193" cy="1921897"/>
          </a:xfrm>
        </p:grpSpPr>
        <p:grpSp>
          <p:nvGrpSpPr>
            <p:cNvPr id="36" name="그룹 35"/>
            <p:cNvGrpSpPr/>
            <p:nvPr/>
          </p:nvGrpSpPr>
          <p:grpSpPr>
            <a:xfrm>
              <a:off x="575936" y="1963645"/>
              <a:ext cx="1019433" cy="763029"/>
              <a:chOff x="575936" y="1963645"/>
              <a:chExt cx="1019433" cy="763029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782827" y="2233666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</a:t>
                </a:r>
                <a:endPara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타원 15"/>
              <p:cNvSpPr/>
              <p:nvPr/>
            </p:nvSpPr>
            <p:spPr>
              <a:xfrm>
                <a:off x="575936" y="2572087"/>
                <a:ext cx="1019433" cy="154587"/>
              </a:xfrm>
              <a:custGeom>
                <a:avLst/>
                <a:gdLst/>
                <a:ahLst/>
                <a:cxnLst/>
                <a:rect l="l" t="t" r="r" b="b"/>
                <a:pathLst>
                  <a:path w="1030106" h="156205">
                    <a:moveTo>
                      <a:pt x="0" y="0"/>
                    </a:moveTo>
                    <a:lnTo>
                      <a:pt x="1030106" y="0"/>
                    </a:lnTo>
                    <a:cubicBezTo>
                      <a:pt x="886996" y="98966"/>
                      <a:pt x="708378" y="156205"/>
                      <a:pt x="515053" y="156205"/>
                    </a:cubicBezTo>
                    <a:cubicBezTo>
                      <a:pt x="321728" y="156205"/>
                      <a:pt x="143110" y="98966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 flipH="1">
                <a:off x="617693" y="2029594"/>
                <a:ext cx="460560" cy="558015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>
                <a:off x="1078449" y="2040740"/>
                <a:ext cx="455589" cy="54686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타원 60"/>
              <p:cNvSpPr/>
              <p:nvPr/>
            </p:nvSpPr>
            <p:spPr>
              <a:xfrm rot="665568">
                <a:off x="1002833" y="1963645"/>
                <a:ext cx="153353" cy="15335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0" name="자유형 39"/>
            <p:cNvSpPr/>
            <p:nvPr/>
          </p:nvSpPr>
          <p:spPr>
            <a:xfrm rot="1338140">
              <a:off x="1043554" y="2039701"/>
              <a:ext cx="906661" cy="150621"/>
            </a:xfrm>
            <a:custGeom>
              <a:avLst/>
              <a:gdLst>
                <a:gd name="connsiteX0" fmla="*/ 990600 w 990600"/>
                <a:gd name="connsiteY0" fmla="*/ 0 h 200477"/>
                <a:gd name="connsiteX1" fmla="*/ 358140 w 990600"/>
                <a:gd name="connsiteY1" fmla="*/ 182880 h 200477"/>
                <a:gd name="connsiteX2" fmla="*/ 0 w 990600"/>
                <a:gd name="connsiteY2" fmla="*/ 182880 h 20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200477">
                  <a:moveTo>
                    <a:pt x="990600" y="0"/>
                  </a:moveTo>
                  <a:cubicBezTo>
                    <a:pt x="756920" y="76200"/>
                    <a:pt x="523240" y="152400"/>
                    <a:pt x="358140" y="182880"/>
                  </a:cubicBezTo>
                  <a:cubicBezTo>
                    <a:pt x="193040" y="213360"/>
                    <a:pt x="96520" y="198120"/>
                    <a:pt x="0" y="18288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rot="1679391" flipH="1">
              <a:off x="2047745" y="2419762"/>
              <a:ext cx="887921" cy="150621"/>
            </a:xfrm>
            <a:custGeom>
              <a:avLst/>
              <a:gdLst>
                <a:gd name="connsiteX0" fmla="*/ 990600 w 990600"/>
                <a:gd name="connsiteY0" fmla="*/ 0 h 200477"/>
                <a:gd name="connsiteX1" fmla="*/ 358140 w 990600"/>
                <a:gd name="connsiteY1" fmla="*/ 182880 h 200477"/>
                <a:gd name="connsiteX2" fmla="*/ 0 w 990600"/>
                <a:gd name="connsiteY2" fmla="*/ 182880 h 20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200477">
                  <a:moveTo>
                    <a:pt x="990600" y="0"/>
                  </a:moveTo>
                  <a:cubicBezTo>
                    <a:pt x="756920" y="76200"/>
                    <a:pt x="523240" y="152400"/>
                    <a:pt x="358140" y="182880"/>
                  </a:cubicBezTo>
                  <a:cubicBezTo>
                    <a:pt x="193040" y="213360"/>
                    <a:pt x="96520" y="198120"/>
                    <a:pt x="0" y="18288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787035" y="1872192"/>
              <a:ext cx="476087" cy="1921897"/>
              <a:chOff x="1836793" y="1918254"/>
              <a:chExt cx="476087" cy="1921897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1836793" y="3641304"/>
                <a:ext cx="476087" cy="198847"/>
                <a:chOff x="1870924" y="3795886"/>
                <a:chExt cx="432806" cy="164336"/>
              </a:xfrm>
            </p:grpSpPr>
            <p:sp>
              <p:nvSpPr>
                <p:cNvPr id="55" name="직사각형 54"/>
                <p:cNvSpPr/>
                <p:nvPr/>
              </p:nvSpPr>
              <p:spPr>
                <a:xfrm>
                  <a:off x="1870924" y="3856229"/>
                  <a:ext cx="432806" cy="10399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939521" y="3795886"/>
                  <a:ext cx="295611" cy="6457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b="1"/>
                </a:p>
              </p:txBody>
            </p:sp>
          </p:grpSp>
          <p:sp>
            <p:nvSpPr>
              <p:cNvPr id="52" name="사다리꼴 51"/>
              <p:cNvSpPr/>
              <p:nvPr/>
            </p:nvSpPr>
            <p:spPr>
              <a:xfrm>
                <a:off x="1952682" y="2225359"/>
                <a:ext cx="244308" cy="1428120"/>
              </a:xfrm>
              <a:prstGeom prst="trapezoid">
                <a:avLst>
                  <a:gd name="adj" fmla="val 30718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3" name="눈물 방울 52"/>
              <p:cNvSpPr/>
              <p:nvPr/>
            </p:nvSpPr>
            <p:spPr>
              <a:xfrm rot="18900000">
                <a:off x="1952884" y="1918254"/>
                <a:ext cx="243905" cy="243906"/>
              </a:xfrm>
              <a:prstGeom prst="teardrop">
                <a:avLst>
                  <a:gd name="adj" fmla="val 11704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1942264" y="2105546"/>
                <a:ext cx="265145" cy="26514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338696" y="2678048"/>
              <a:ext cx="1019433" cy="750901"/>
              <a:chOff x="2384416" y="2808195"/>
              <a:chExt cx="1019433" cy="750901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2564068" y="3073998"/>
                <a:ext cx="646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자바</a:t>
                </a:r>
              </a:p>
            </p:txBody>
          </p:sp>
          <p:sp>
            <p:nvSpPr>
              <p:cNvPr id="47" name="타원 15"/>
              <p:cNvSpPr/>
              <p:nvPr/>
            </p:nvSpPr>
            <p:spPr>
              <a:xfrm>
                <a:off x="2384416" y="3404509"/>
                <a:ext cx="1019433" cy="154587"/>
              </a:xfrm>
              <a:custGeom>
                <a:avLst/>
                <a:gdLst/>
                <a:ahLst/>
                <a:cxnLst/>
                <a:rect l="l" t="t" r="r" b="b"/>
                <a:pathLst>
                  <a:path w="1030106" h="156205">
                    <a:moveTo>
                      <a:pt x="0" y="0"/>
                    </a:moveTo>
                    <a:lnTo>
                      <a:pt x="1030106" y="0"/>
                    </a:lnTo>
                    <a:cubicBezTo>
                      <a:pt x="886996" y="98966"/>
                      <a:pt x="708378" y="156205"/>
                      <a:pt x="515053" y="156205"/>
                    </a:cubicBezTo>
                    <a:cubicBezTo>
                      <a:pt x="321728" y="156205"/>
                      <a:pt x="143110" y="98966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 flipH="1">
                <a:off x="2426173" y="2862016"/>
                <a:ext cx="460560" cy="558015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>
                <a:off x="2886929" y="2873162"/>
                <a:ext cx="455589" cy="54686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타원 49"/>
              <p:cNvSpPr/>
              <p:nvPr/>
            </p:nvSpPr>
            <p:spPr>
              <a:xfrm rot="665568">
                <a:off x="2810043" y="2808195"/>
                <a:ext cx="153353" cy="15335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1077780" y="5098453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04150" y="650021"/>
            <a:ext cx="1088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선정 이유</a:t>
            </a:r>
          </a:p>
        </p:txBody>
      </p:sp>
      <p:pic>
        <p:nvPicPr>
          <p:cNvPr id="7" name="그림 6" descr="야자수, 그래픽, 디자인이(가) 표시된 사진&#10;&#10;자동 생성된 설명">
            <a:extLst>
              <a:ext uri="{FF2B5EF4-FFF2-40B4-BE49-F238E27FC236}">
                <a16:creationId xmlns:a16="http://schemas.microsoft.com/office/drawing/2014/main" id="{D2BF9112-0F98-4C5A-9569-96E52F560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862" y="-116213"/>
            <a:ext cx="7631551" cy="763155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412066" y="1001668"/>
            <a:ext cx="5762168" cy="4804506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976916" y="2481394"/>
            <a:ext cx="4572000" cy="1846517"/>
            <a:chOff x="4211960" y="2476643"/>
            <a:chExt cx="4572000" cy="1846517"/>
          </a:xfrm>
        </p:grpSpPr>
        <p:sp>
          <p:nvSpPr>
            <p:cNvPr id="4" name="직사각형 3"/>
            <p:cNvSpPr/>
            <p:nvPr/>
          </p:nvSpPr>
          <p:spPr>
            <a:xfrm>
              <a:off x="4211960" y="367682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base"/>
              <a:r>
                <a:rPr lang="ko-KR" altLang="en-US" sz="3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5A5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여러가지 기능 이용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211960" y="2476643"/>
              <a:ext cx="4572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base"/>
              <a:endParaRPr lang="en-US" altLang="ko-KR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363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fontAlgn="base"/>
              <a:r>
                <a:rPr lang="ko-KR" altLang="en-US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3636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폭 넓은 </a:t>
              </a:r>
              <a:r>
                <a:rPr lang="en-US" altLang="ko-KR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3636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API </a:t>
              </a:r>
              <a:r>
                <a:rPr lang="ko-KR" altLang="en-US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3636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</a:t>
              </a:r>
              <a:endParaRPr lang="en-US" altLang="ko-KR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363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fontAlgn="base"/>
              <a:r>
                <a:rPr lang="ko-KR" altLang="en-US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63636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하고싶은 기능 구현</a:t>
              </a:r>
              <a:endParaRPr lang="en-US" altLang="ko-KR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6363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9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예약로직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F95B18-BFB0-0643-1BC4-4D2B82F3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64" y="1529411"/>
            <a:ext cx="7946071" cy="31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18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예약로직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0D051A-9CEB-6D95-28A2-DEA80D13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7" y="1170156"/>
            <a:ext cx="7132337" cy="20822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24BA3B-98A5-252A-458F-03574D91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7" y="3518582"/>
            <a:ext cx="7132338" cy="21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66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예약로직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이성신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0309FC4-3244-6F91-C4FF-A3E30EF39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875" y="1582803"/>
            <a:ext cx="6606250" cy="23083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+mj-lt"/>
                <a:ea typeface="JetBrains Mono"/>
              </a:rPr>
              <a:t>if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+mj-lt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+mj-lt"/>
                <a:ea typeface="JetBrains Mono"/>
              </a:rPr>
              <a:t>(</a:t>
            </a:r>
            <a:r>
              <a:rPr lang="ko-KR" altLang="en-US" sz="2400" err="1">
                <a:solidFill>
                  <a:srgbClr val="BCBEC4"/>
                </a:solidFill>
                <a:latin typeface="+mj-lt"/>
                <a:ea typeface="JetBrains Mono"/>
              </a:rPr>
              <a:t>예약시작날짜</a:t>
            </a:r>
            <a:r>
              <a:rPr kumimoji="0" lang="ko-KR" altLang="ko-KR" sz="2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.isBefore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+mj-lt"/>
                <a:ea typeface="JetBrains Mono"/>
              </a:rPr>
              <a:t>(</a:t>
            </a:r>
            <a:r>
              <a:rPr lang="ko-KR" altLang="en-US" sz="2400" err="1">
                <a:solidFill>
                  <a:srgbClr val="BCBEC4"/>
                </a:solidFill>
                <a:latin typeface="+mj-lt"/>
                <a:ea typeface="JetBrains Mono"/>
              </a:rPr>
              <a:t>선택마지막날짜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+mj-lt"/>
                <a:ea typeface="JetBrains Mono"/>
              </a:rPr>
              <a:t>)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|| </a:t>
            </a:r>
            <a:r>
              <a:rPr kumimoji="0" lang="ko-KR" altLang="en-US" sz="2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예약시작날짜</a:t>
            </a:r>
            <a:r>
              <a:rPr kumimoji="0" lang="ko-KR" altLang="ko-KR" sz="2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.isEqual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+mj-lt"/>
                <a:ea typeface="JetBrains Mono"/>
              </a:rPr>
              <a:t>(</a:t>
            </a:r>
            <a:r>
              <a:rPr lang="ko-KR" altLang="en-US" sz="2400" err="1">
                <a:solidFill>
                  <a:srgbClr val="BCBEC4"/>
                </a:solidFill>
                <a:latin typeface="+mj-lt"/>
                <a:ea typeface="JetBrains Mono"/>
              </a:rPr>
              <a:t>선택마지막날짜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+mj-lt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+mj-lt"/>
                <a:ea typeface="JetBrains Mono"/>
              </a:rPr>
              <a:t>)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&amp;&amp;</a:t>
            </a:r>
            <a:endParaRPr kumimoji="0" lang="en-US" altLang="ko-KR" sz="2400" b="0" i="0" u="none" strike="noStrike" cap="none" normalizeH="0" baseline="0">
              <a:ln>
                <a:noFill/>
              </a:ln>
              <a:solidFill>
                <a:srgbClr val="BCBEC4"/>
              </a:solidFill>
              <a:effectLst/>
              <a:latin typeface="+mj-lt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</a:b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+mj-lt"/>
                <a:ea typeface="JetBrains Mono"/>
              </a:rPr>
              <a:t>(</a:t>
            </a:r>
            <a:r>
              <a:rPr kumimoji="0" lang="ko-KR" altLang="en-US" sz="2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예약종료날짜</a:t>
            </a:r>
            <a:r>
              <a:rPr kumimoji="0" lang="ko-KR" altLang="ko-KR" sz="2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.isAfter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+mj-lt"/>
                <a:ea typeface="JetBrains Mono"/>
              </a:rPr>
              <a:t>(</a:t>
            </a:r>
            <a:r>
              <a:rPr kumimoji="0" lang="ko-KR" altLang="en-US" sz="2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선택시작날짜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+mj-lt"/>
                <a:ea typeface="JetBrains Mono"/>
              </a:rPr>
              <a:t>)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|| </a:t>
            </a:r>
            <a:r>
              <a:rPr kumimoji="0" lang="ko-KR" altLang="en-US" sz="2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예약종료날짜</a:t>
            </a:r>
            <a:r>
              <a:rPr kumimoji="0" lang="ko-KR" altLang="ko-KR" sz="2400" b="0" i="0" u="none" strike="noStrike" cap="none" normalizeH="0" baseline="0" err="1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.isEqual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+mj-lt"/>
                <a:ea typeface="JetBrains Mono"/>
              </a:rPr>
              <a:t>(</a:t>
            </a:r>
            <a:r>
              <a:rPr kumimoji="0" lang="ko-KR" altLang="en-US" sz="24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+mj-lt"/>
                <a:ea typeface="JetBrains Mono"/>
              </a:rPr>
              <a:t>선택시작날짜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+mj-lt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+mj-lt"/>
                <a:ea typeface="JetBrains Mono"/>
              </a:rPr>
              <a:t>)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+mj-lt"/>
                <a:ea typeface="JetBrains Mono"/>
              </a:rPr>
              <a:t>) </a:t>
            </a:r>
            <a:r>
              <a:rPr kumimoji="0" lang="ko-KR" altLang="ko-KR" sz="24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+mj-lt"/>
                <a:ea typeface="JetBrains Mono"/>
              </a:rPr>
              <a:t>{</a:t>
            </a:r>
            <a:endParaRPr kumimoji="0" lang="en-US" altLang="ko-KR" sz="2400" b="0" i="0" u="none" strike="noStrike" cap="none" normalizeH="0" baseline="0">
              <a:ln>
                <a:noFill/>
              </a:ln>
              <a:solidFill>
                <a:srgbClr val="359FF4"/>
              </a:solidFill>
              <a:effectLst/>
              <a:latin typeface="+mj-lt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>
                <a:solidFill>
                  <a:srgbClr val="BCBEC4"/>
                </a:solidFill>
                <a:latin typeface="+mj-lt"/>
              </a:rPr>
              <a:t>＝＞중복처리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FD63A96-1E25-AE91-B13F-A2661E973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875" y="4191539"/>
            <a:ext cx="6606250" cy="107721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　　예약시작날짜　</a:t>
            </a:r>
            <a:r>
              <a:rPr lang="ko-KR" altLang="en-US" sz="2400" b="0" i="0">
                <a:solidFill>
                  <a:schemeClr val="bg1"/>
                </a:solidFill>
                <a:effectLst/>
                <a:latin typeface="se-nanumsquare"/>
              </a:rPr>
              <a:t>≤　선택시작날짜　</a:t>
            </a:r>
            <a:endParaRPr lang="en-US" altLang="ko-KR" sz="2400" b="0" i="0">
              <a:solidFill>
                <a:schemeClr val="bg1"/>
              </a:solidFill>
              <a:effectLst/>
              <a:latin typeface="se-nanumsquar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>
                <a:solidFill>
                  <a:schemeClr val="bg1"/>
                </a:solidFill>
                <a:latin typeface="se-nanumsquare"/>
              </a:rPr>
              <a:t>　</a:t>
            </a:r>
            <a:r>
              <a:rPr lang="ko-KR" altLang="en-US" sz="2400" err="1">
                <a:solidFill>
                  <a:schemeClr val="bg1"/>
                </a:solidFill>
                <a:latin typeface="se-nanumsquare"/>
              </a:rPr>
              <a:t>선택마지막날짜</a:t>
            </a:r>
            <a:r>
              <a:rPr lang="ko-KR" altLang="en-US" sz="2400">
                <a:solidFill>
                  <a:schemeClr val="bg1"/>
                </a:solidFill>
                <a:latin typeface="se-nanumsquare"/>
              </a:rPr>
              <a:t>　</a:t>
            </a:r>
            <a:r>
              <a:rPr lang="ko-KR" altLang="en-US" sz="2400" b="0" i="0">
                <a:solidFill>
                  <a:schemeClr val="bg1"/>
                </a:solidFill>
                <a:effectLst/>
                <a:latin typeface="se-nanumsquare"/>
              </a:rPr>
              <a:t>≤　예약종료날짜 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79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숙소정보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최진평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Google Shape;108;p15">
            <a:extLst>
              <a:ext uri="{FF2B5EF4-FFF2-40B4-BE49-F238E27FC236}">
                <a16:creationId xmlns:a16="http://schemas.microsoft.com/office/drawing/2014/main" id="{199E9489-E409-6919-67C8-3BA09B574AC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170088"/>
            <a:ext cx="8839199" cy="4517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410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방정보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최진평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Google Shape;116;p16">
            <a:extLst>
              <a:ext uri="{FF2B5EF4-FFF2-40B4-BE49-F238E27FC236}">
                <a16:creationId xmlns:a16="http://schemas.microsoft.com/office/drawing/2014/main" id="{D1A51CDA-F99F-BFE3-D709-248E0976FDC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168513"/>
            <a:ext cx="8839199" cy="4517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653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디테일페이지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최진평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Google Shape;124;p17">
            <a:extLst>
              <a:ext uri="{FF2B5EF4-FFF2-40B4-BE49-F238E27FC236}">
                <a16:creationId xmlns:a16="http://schemas.microsoft.com/office/drawing/2014/main" id="{8E6EC245-B204-147A-EDBA-E4B027998A4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625800"/>
            <a:ext cx="8839200" cy="3603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451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디테일페이지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최진평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B5A3124-E531-7D1A-E384-D409D2B41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885950"/>
            <a:ext cx="84010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01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디테일페이지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최진평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Google Shape;140;p19">
            <a:extLst>
              <a:ext uri="{FF2B5EF4-FFF2-40B4-BE49-F238E27FC236}">
                <a16:creationId xmlns:a16="http://schemas.microsoft.com/office/drawing/2014/main" id="{A10E0E15-96EF-BFD0-D83D-DC19748C16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136125"/>
            <a:ext cx="8839199" cy="4585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264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디테일페이지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최진평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1C753F-B7BB-DE48-4CBB-50A32604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5850"/>
            <a:ext cx="9144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962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8302" y="374450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결제 페이지 유효성 검사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806E07B-12A7-FF84-97C0-4A66C68AA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234"/>
            <a:ext cx="4315972" cy="2427734"/>
          </a:xfrm>
          <a:prstGeom prst="rect">
            <a:avLst/>
          </a:prstGeom>
        </p:spPr>
      </p:pic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57D77780-3A9D-0AA5-B403-E96780945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28" y="1002314"/>
            <a:ext cx="4315972" cy="2427734"/>
          </a:xfrm>
          <a:prstGeom prst="rect">
            <a:avLst/>
          </a:prstGeom>
        </p:spPr>
      </p:pic>
      <p:pic>
        <p:nvPicPr>
          <p:cNvPr id="8" name="그림 7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CFD75854-5F19-0980-4191-693578AD9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8319"/>
            <a:ext cx="4315972" cy="2427734"/>
          </a:xfrm>
          <a:prstGeom prst="rect">
            <a:avLst/>
          </a:prstGeom>
        </p:spPr>
      </p:pic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4648C3C-103F-23D5-520D-91C86C544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28" y="3332842"/>
            <a:ext cx="4315972" cy="2427734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4721B00D-87E8-FC3D-69C4-1CB4A61BB89F}"/>
              </a:ext>
            </a:extLst>
          </p:cNvPr>
          <p:cNvSpPr/>
          <p:nvPr/>
        </p:nvSpPr>
        <p:spPr>
          <a:xfrm>
            <a:off x="4211960" y="1964153"/>
            <a:ext cx="720080" cy="504056"/>
          </a:xfrm>
          <a:prstGeom prst="rightArrow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686048B7-473E-6903-7C62-44CA7018DB90}"/>
              </a:ext>
            </a:extLst>
          </p:cNvPr>
          <p:cNvSpPr/>
          <p:nvPr/>
        </p:nvSpPr>
        <p:spPr>
          <a:xfrm rot="9113166">
            <a:off x="4211960" y="3091939"/>
            <a:ext cx="720080" cy="504056"/>
          </a:xfrm>
          <a:prstGeom prst="rightArrow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D631A0A3-D97B-A2B6-F6D5-48C87B62A6A5}"/>
              </a:ext>
            </a:extLst>
          </p:cNvPr>
          <p:cNvSpPr/>
          <p:nvPr/>
        </p:nvSpPr>
        <p:spPr>
          <a:xfrm>
            <a:off x="4211960" y="4241930"/>
            <a:ext cx="720080" cy="504056"/>
          </a:xfrm>
          <a:prstGeom prst="rightArrow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81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8302" y="374450"/>
            <a:ext cx="694421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WBS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13099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진행과정</a:t>
            </a: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A78349A-160C-2AEE-6C9D-2615CE58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" y="1863035"/>
            <a:ext cx="9202340" cy="315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30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컴퓨터 아이콘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55D0C49-F26C-E796-B454-000F29C95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304"/>
            <a:ext cx="4283968" cy="2409732"/>
          </a:xfrm>
          <a:prstGeom prst="rect">
            <a:avLst/>
          </a:prstGeom>
        </p:spPr>
      </p:pic>
      <p:pic>
        <p:nvPicPr>
          <p:cNvPr id="7" name="그림 6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C959C60B-957E-5D33-946B-7295D189E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0" y="1008304"/>
            <a:ext cx="4283969" cy="2409733"/>
          </a:xfrm>
          <a:prstGeom prst="rect">
            <a:avLst/>
          </a:prstGeom>
        </p:spPr>
      </p:pic>
      <p:pic>
        <p:nvPicPr>
          <p:cNvPr id="10" name="그림 9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11CAD9D-5BEC-A19A-23EE-52F219AC8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62" y="3284984"/>
            <a:ext cx="4283970" cy="2409733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4019423C-FC5C-3B13-CC62-0EBBB855C37B}"/>
              </a:ext>
            </a:extLst>
          </p:cNvPr>
          <p:cNvSpPr/>
          <p:nvPr/>
        </p:nvSpPr>
        <p:spPr>
          <a:xfrm>
            <a:off x="4211960" y="1964153"/>
            <a:ext cx="720080" cy="504056"/>
          </a:xfrm>
          <a:prstGeom prst="rightArrow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C2729EA6-A71A-ED7E-F5A6-657980B19E8E}"/>
              </a:ext>
            </a:extLst>
          </p:cNvPr>
          <p:cNvSpPr/>
          <p:nvPr/>
        </p:nvSpPr>
        <p:spPr>
          <a:xfrm rot="7752583">
            <a:off x="4634845" y="3136103"/>
            <a:ext cx="720080" cy="504056"/>
          </a:xfrm>
          <a:prstGeom prst="rightArrow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62E867-4A7F-FB88-44CA-7E8A14B47CF7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162FE7-8227-A2F5-AC5F-3D7CDF1B24F8}"/>
              </a:ext>
            </a:extLst>
          </p:cNvPr>
          <p:cNvSpPr/>
          <p:nvPr/>
        </p:nvSpPr>
        <p:spPr>
          <a:xfrm>
            <a:off x="368302" y="374450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쿠폰 포인트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53ABB3-7732-3913-4C48-6FA841992371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157067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FB77B2-A88E-E3A3-B715-91CED6F7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021868"/>
            <a:ext cx="1512681" cy="147666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9DDC8D6-4944-1ECB-9232-3753875B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021868"/>
            <a:ext cx="1612900" cy="2235200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3C23F83C-DECA-4232-ACB9-B0B71F04634A}"/>
              </a:ext>
            </a:extLst>
          </p:cNvPr>
          <p:cNvSpPr/>
          <p:nvPr/>
        </p:nvSpPr>
        <p:spPr>
          <a:xfrm>
            <a:off x="4355976" y="1635412"/>
            <a:ext cx="720080" cy="504056"/>
          </a:xfrm>
          <a:prstGeom prst="rightArrow">
            <a:avLst/>
          </a:prstGeom>
          <a:solidFill>
            <a:srgbClr val="FF5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 descr="텍스트, 스크린샷, 패턴이(가) 표시된 사진&#10;&#10;자동 생성된 설명">
            <a:extLst>
              <a:ext uri="{FF2B5EF4-FFF2-40B4-BE49-F238E27FC236}">
                <a16:creationId xmlns:a16="http://schemas.microsoft.com/office/drawing/2014/main" id="{75F24ED9-186C-5115-89F0-B56B423C4C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7" y="3293431"/>
            <a:ext cx="1949954" cy="2490982"/>
          </a:xfrm>
          <a:prstGeom prst="rect">
            <a:avLst/>
          </a:prstGeom>
        </p:spPr>
      </p:pic>
      <p:pic>
        <p:nvPicPr>
          <p:cNvPr id="15" name="그림 14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D9E7130C-0E43-55C7-27DF-689F1D4A8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714" y="3267274"/>
            <a:ext cx="1603783" cy="2490982"/>
          </a:xfrm>
          <a:prstGeom prst="rect">
            <a:avLst/>
          </a:prstGeom>
        </p:spPr>
      </p:pic>
      <p:pic>
        <p:nvPicPr>
          <p:cNvPr id="17" name="그림 16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15B7BD6-9DFE-1602-9584-0F35AC33D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00933"/>
            <a:ext cx="2376264" cy="1740668"/>
          </a:xfrm>
          <a:prstGeom prst="rect">
            <a:avLst/>
          </a:prstGeom>
        </p:spPr>
      </p:pic>
      <p:pic>
        <p:nvPicPr>
          <p:cNvPr id="19" name="그림 1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9A7A9200-CFA3-9705-717F-2DB345A22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767" y="3267274"/>
            <a:ext cx="1707770" cy="2517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28C0B0-EF20-AB9C-5BEC-976BABFB78F2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3EA7DD-CFF7-D461-BE0A-EABD3A3E5F04}"/>
              </a:ext>
            </a:extLst>
          </p:cNvPr>
          <p:cNvSpPr/>
          <p:nvPr/>
        </p:nvSpPr>
        <p:spPr>
          <a:xfrm>
            <a:off x="368302" y="374450"/>
            <a:ext cx="164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통합 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4F528D-E929-39C8-4E7C-E4ADB27694F9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29590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200BD70-AE44-FF21-1612-8AA06B4A6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303"/>
            <a:ext cx="4211960" cy="2688179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D7C758C-0210-BA0B-A6E3-A7004ADF6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44" y="1008303"/>
            <a:ext cx="4251250" cy="2688179"/>
          </a:xfrm>
          <a:prstGeom prst="rect">
            <a:avLst/>
          </a:prstGeom>
        </p:spPr>
      </p:pic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5EFE77C-2B4A-6280-6BAD-D11C710F9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696482"/>
            <a:ext cx="2702087" cy="2151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1A93BA-FF44-88D2-FDE3-347A565CDBBB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4092D8-AD85-749B-4CFC-055FAC8DA70F}"/>
              </a:ext>
            </a:extLst>
          </p:cNvPr>
          <p:cNvSpPr/>
          <p:nvPr/>
        </p:nvSpPr>
        <p:spPr>
          <a:xfrm>
            <a:off x="368302" y="374450"/>
            <a:ext cx="164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통합 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8D19DB-0435-3751-8DA7-FE0626D84631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33970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7CCBAE-535D-7C03-4DF0-C133331A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98730"/>
            <a:ext cx="8568952" cy="4820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21B56A-5493-CA20-9006-AB8308116C12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3B0664-15EF-ACC4-6B8A-CEB24BC8EDDE}"/>
              </a:ext>
            </a:extLst>
          </p:cNvPr>
          <p:cNvSpPr/>
          <p:nvPr/>
        </p:nvSpPr>
        <p:spPr>
          <a:xfrm>
            <a:off x="368302" y="374450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통합 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gif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FB7A12-3E14-4AC7-3918-E6231ACA9811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58943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9442F54B-A760-3F54-07D7-52B7D934E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604"/>
            <a:ext cx="4523410" cy="2544418"/>
          </a:xfrm>
          <a:prstGeom prst="rect">
            <a:avLst/>
          </a:prstGeom>
        </p:spPr>
      </p:pic>
      <p:pic>
        <p:nvPicPr>
          <p:cNvPr id="6" name="그림 5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A8A51452-1829-97F9-749B-7ECB9C052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90" y="1921604"/>
            <a:ext cx="4523410" cy="25444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5D7467-36D3-9A13-D57B-C0B5C2C4FE1F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5D2971-C2BA-0607-F163-D374F779B152}"/>
              </a:ext>
            </a:extLst>
          </p:cNvPr>
          <p:cNvSpPr/>
          <p:nvPr/>
        </p:nvSpPr>
        <p:spPr>
          <a:xfrm>
            <a:off x="368302" y="374450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예약완료 페이지 및 마이페이지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417C55-3311-D25E-BF37-F02CC79270C7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14850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A7E7F0D-C18C-CAA2-EB5B-A27864D2E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3" y="1019353"/>
            <a:ext cx="8508286" cy="4785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C2782-DD82-E824-3999-5807E5D2E7F7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0D13F-C370-74D3-C9FF-E6A9E3D64D77}"/>
              </a:ext>
            </a:extLst>
          </p:cNvPr>
          <p:cNvSpPr/>
          <p:nvPr/>
        </p:nvSpPr>
        <p:spPr>
          <a:xfrm>
            <a:off x="368302" y="374450"/>
            <a:ext cx="4432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완료 페이지 및 마이페이지 이동 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gif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42EDD1-81C8-D67B-2E18-C382CF2FC09A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19021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AF703F9E-7F62-F517-627A-2B5C8EC3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8303"/>
            <a:ext cx="4687504" cy="2636721"/>
          </a:xfrm>
          <a:prstGeom prst="rect">
            <a:avLst/>
          </a:prstGeom>
        </p:spPr>
      </p:pic>
      <p:pic>
        <p:nvPicPr>
          <p:cNvPr id="7" name="그림 6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53743EDF-E688-2DFD-B386-78271ED6E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57" y="990956"/>
            <a:ext cx="4718343" cy="2654068"/>
          </a:xfrm>
          <a:prstGeom prst="rect">
            <a:avLst/>
          </a:prstGeom>
        </p:spPr>
      </p:pic>
      <p:pic>
        <p:nvPicPr>
          <p:cNvPr id="9" name="그림 8" descr="텍스트, 소프트웨어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F2DF4F35-D870-86E3-39F5-8B6E5AFA3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383" y="3376145"/>
            <a:ext cx="4270241" cy="2402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5FBA25-8D9D-4621-2703-7106C39A95E6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560EE3-CE01-A0C3-C8A3-42A41B61EE35}"/>
              </a:ext>
            </a:extLst>
          </p:cNvPr>
          <p:cNvSpPr/>
          <p:nvPr/>
        </p:nvSpPr>
        <p:spPr>
          <a:xfrm>
            <a:off x="368302" y="374450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631273-9F21-9068-2AF0-E688D1435D5E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33547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E9EFB12D-D0AA-B05E-035A-7B541649A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290"/>
            <a:ext cx="4559490" cy="2564713"/>
          </a:xfrm>
          <a:prstGeom prst="rect">
            <a:avLst/>
          </a:prstGeom>
        </p:spPr>
      </p:pic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9D36C15-0885-F0A7-0730-1FBF6DFC1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008303"/>
            <a:ext cx="4559490" cy="2564713"/>
          </a:xfrm>
          <a:prstGeom prst="rect">
            <a:avLst/>
          </a:prstGeom>
        </p:spPr>
      </p:pic>
      <p:pic>
        <p:nvPicPr>
          <p:cNvPr id="16" name="그림 15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537FCECB-4012-AC29-508B-1D4328740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21" y="2909322"/>
            <a:ext cx="4559490" cy="2849681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B8CE280-75F9-6210-9976-3F21D63B8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10" y="1008303"/>
            <a:ext cx="4559490" cy="25647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D947DE-483C-8FB8-C730-54D5B6889519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55D3CE-412B-CA7A-A2ED-088496C98D6D}"/>
              </a:ext>
            </a:extLst>
          </p:cNvPr>
          <p:cNvSpPr/>
          <p:nvPr/>
        </p:nvSpPr>
        <p:spPr>
          <a:xfrm>
            <a:off x="368302" y="374450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상세 페이지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433719-B348-0102-B1CB-964CBD9AE0D5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42900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8FC815-8D7C-6EF8-C390-5E7A42D6E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9" y="1008303"/>
            <a:ext cx="8551933" cy="4810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ABCB4-922D-8C4B-FD2E-B9920EB43056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E8E8DA-E1E9-5F6F-AA44-5378E305B35E}"/>
              </a:ext>
            </a:extLst>
          </p:cNvPr>
          <p:cNvSpPr/>
          <p:nvPr/>
        </p:nvSpPr>
        <p:spPr>
          <a:xfrm>
            <a:off x="368302" y="374450"/>
            <a:ext cx="234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숙소 승인 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gif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B897BE-2533-AFA8-073C-6F216185F3C3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189705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76E5B1-26AE-4213-BA32-EB02F899F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3" y="1019353"/>
            <a:ext cx="8508286" cy="4785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F97FA-BB49-CE44-0C56-D934A643A49C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9F68B8-76D5-8CBA-1726-810782A4EF6D}"/>
              </a:ext>
            </a:extLst>
          </p:cNvPr>
          <p:cNvSpPr/>
          <p:nvPr/>
        </p:nvSpPr>
        <p:spPr>
          <a:xfrm>
            <a:off x="368302" y="374450"/>
            <a:ext cx="342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숙소 승인 필요 버튼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gif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3C4540-B4EA-8E16-0976-CF82EEF746AF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425189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기술 설계</a:t>
            </a:r>
            <a:endParaRPr lang="ko-KR" altLang="en-US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1579278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10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유스케이스</a:t>
            </a:r>
            <a:r>
              <a:rPr lang="ko-KR" altLang="en-US" sz="10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4EF52-D6CD-BE91-1FEA-6451244947AD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pic>
        <p:nvPicPr>
          <p:cNvPr id="2" name="그림 1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D5EA217D-9704-C811-6928-36A44F52B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28" y="1062106"/>
            <a:ext cx="4797836" cy="47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48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FAEF1C-28FE-DC6C-DF9C-F3642D45E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3" y="1019353"/>
            <a:ext cx="8508286" cy="4785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293C0-FE86-2488-4E79-5DA1DFB0DA97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800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7F30CF-9484-1AC8-68B7-B27CAF22661F}"/>
              </a:ext>
            </a:extLst>
          </p:cNvPr>
          <p:cNvSpPr/>
          <p:nvPr/>
        </p:nvSpPr>
        <p:spPr>
          <a:xfrm>
            <a:off x="368302" y="374450"/>
            <a:ext cx="2340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기업 승인 </a:t>
            </a:r>
            <a:r>
              <a:rPr lang="en-US" altLang="ko-KR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gif</a:t>
            </a:r>
            <a:endParaRPr lang="ko-KR" altLang="en-US" b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F01D4B-8581-A1D4-F947-65ED69779893}"/>
              </a:ext>
            </a:extLst>
          </p:cNvPr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최성현</a:t>
            </a:r>
          </a:p>
        </p:txBody>
      </p:sp>
    </p:spTree>
    <p:extLst>
      <p:ext uri="{BB962C8B-B14F-4D97-AF65-F5344CB8AC3E}">
        <p14:creationId xmlns:p14="http://schemas.microsoft.com/office/powerpoint/2010/main" val="30628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E293C0-FE86-2488-4E79-5DA1DFB0DA97}"/>
              </a:ext>
            </a:extLst>
          </p:cNvPr>
          <p:cNvSpPr txBox="1"/>
          <p:nvPr/>
        </p:nvSpPr>
        <p:spPr>
          <a:xfrm>
            <a:off x="-35113" y="37953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7F30CF-9484-1AC8-68B7-B27CAF22661F}"/>
              </a:ext>
            </a:extLst>
          </p:cNvPr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29CC-A2CE-19B6-CCB1-6A8F7CEC44DF}"/>
              </a:ext>
            </a:extLst>
          </p:cNvPr>
          <p:cNvSpPr/>
          <p:nvPr/>
        </p:nvSpPr>
        <p:spPr>
          <a:xfrm>
            <a:off x="404150" y="650021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grpSp>
        <p:nvGrpSpPr>
          <p:cNvPr id="3" name="그룹 1022">
            <a:extLst>
              <a:ext uri="{FF2B5EF4-FFF2-40B4-BE49-F238E27FC236}">
                <a16:creationId xmlns:a16="http://schemas.microsoft.com/office/drawing/2014/main" id="{7E33D8F9-E7B4-BD4C-9220-1CEBAC4EE1EB}"/>
              </a:ext>
            </a:extLst>
          </p:cNvPr>
          <p:cNvGrpSpPr/>
          <p:nvPr/>
        </p:nvGrpSpPr>
        <p:grpSpPr>
          <a:xfrm>
            <a:off x="870800" y="1367387"/>
            <a:ext cx="1519968" cy="1278118"/>
            <a:chOff x="761905" y="3379433"/>
            <a:chExt cx="4022981" cy="2016507"/>
          </a:xfrm>
        </p:grpSpPr>
        <p:pic>
          <p:nvPicPr>
            <p:cNvPr id="4" name="Object 64">
              <a:extLst>
                <a:ext uri="{FF2B5EF4-FFF2-40B4-BE49-F238E27FC236}">
                  <a16:creationId xmlns:a16="http://schemas.microsoft.com/office/drawing/2014/main" id="{41E6B3C2-7172-76C3-F448-7D2C5239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3379433"/>
              <a:ext cx="4022981" cy="2016507"/>
            </a:xfrm>
            <a:prstGeom prst="rect">
              <a:avLst/>
            </a:prstGeom>
          </p:spPr>
        </p:pic>
      </p:grpSp>
      <p:grpSp>
        <p:nvGrpSpPr>
          <p:cNvPr id="6" name="그룹 1021">
            <a:extLst>
              <a:ext uri="{FF2B5EF4-FFF2-40B4-BE49-F238E27FC236}">
                <a16:creationId xmlns:a16="http://schemas.microsoft.com/office/drawing/2014/main" id="{8CFA2349-5AF4-9A06-EFE5-627770EDE9A0}"/>
              </a:ext>
            </a:extLst>
          </p:cNvPr>
          <p:cNvGrpSpPr/>
          <p:nvPr/>
        </p:nvGrpSpPr>
        <p:grpSpPr>
          <a:xfrm>
            <a:off x="3464746" y="1367387"/>
            <a:ext cx="1453423" cy="1394963"/>
            <a:chOff x="6203198" y="2434574"/>
            <a:chExt cx="3248142" cy="2288775"/>
          </a:xfrm>
        </p:grpSpPr>
        <p:pic>
          <p:nvPicPr>
            <p:cNvPr id="9" name="Object 61">
              <a:extLst>
                <a:ext uri="{FF2B5EF4-FFF2-40B4-BE49-F238E27FC236}">
                  <a16:creationId xmlns:a16="http://schemas.microsoft.com/office/drawing/2014/main" id="{D0342AAD-B384-2F29-05E8-64D14A2F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3198" y="2434574"/>
              <a:ext cx="3248142" cy="2288775"/>
            </a:xfrm>
            <a:prstGeom prst="rect">
              <a:avLst/>
            </a:prstGeom>
          </p:spPr>
        </p:pic>
      </p:grpSp>
      <p:grpSp>
        <p:nvGrpSpPr>
          <p:cNvPr id="10" name="그룹 1023">
            <a:extLst>
              <a:ext uri="{FF2B5EF4-FFF2-40B4-BE49-F238E27FC236}">
                <a16:creationId xmlns:a16="http://schemas.microsoft.com/office/drawing/2014/main" id="{F53633A5-3473-F338-D19B-02451873B125}"/>
              </a:ext>
            </a:extLst>
          </p:cNvPr>
          <p:cNvGrpSpPr/>
          <p:nvPr/>
        </p:nvGrpSpPr>
        <p:grpSpPr>
          <a:xfrm>
            <a:off x="6198663" y="1159433"/>
            <a:ext cx="1718000" cy="1509946"/>
            <a:chOff x="10005251" y="2278374"/>
            <a:chExt cx="4674749" cy="3506061"/>
          </a:xfrm>
        </p:grpSpPr>
        <p:pic>
          <p:nvPicPr>
            <p:cNvPr id="11" name="Object 67">
              <a:extLst>
                <a:ext uri="{FF2B5EF4-FFF2-40B4-BE49-F238E27FC236}">
                  <a16:creationId xmlns:a16="http://schemas.microsoft.com/office/drawing/2014/main" id="{3129D74B-B60D-4859-C477-81E51EFE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5251" y="2278374"/>
              <a:ext cx="4674749" cy="350606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9152329-0C86-353B-7A18-638E33634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40" y="4527958"/>
            <a:ext cx="3451995" cy="1307574"/>
          </a:xfrm>
          <a:prstGeom prst="rect">
            <a:avLst/>
          </a:prstGeom>
        </p:spPr>
      </p:pic>
      <p:pic>
        <p:nvPicPr>
          <p:cNvPr id="13" name="그림 12" descr="상징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FC7FEEF9-383B-C87D-CA34-795CF35AB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95" y="2762350"/>
            <a:ext cx="1505123" cy="1505123"/>
          </a:xfrm>
          <a:prstGeom prst="rect">
            <a:avLst/>
          </a:prstGeom>
        </p:spPr>
      </p:pic>
      <p:pic>
        <p:nvPicPr>
          <p:cNvPr id="14" name="그림 13" descr="클립아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EED9FE40-7738-0F7B-7DDE-ED15CA8E3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6" y="2669379"/>
            <a:ext cx="1519968" cy="1640843"/>
          </a:xfrm>
          <a:prstGeom prst="rect">
            <a:avLst/>
          </a:prstGeom>
        </p:spPr>
      </p:pic>
      <p:pic>
        <p:nvPicPr>
          <p:cNvPr id="15" name="그림 14" descr="그래픽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BE911C58-0A1C-8E31-BDFB-A4B4854BB4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69" y="4570905"/>
            <a:ext cx="805788" cy="1221679"/>
          </a:xfrm>
          <a:prstGeom prst="rect">
            <a:avLst/>
          </a:prstGeom>
        </p:spPr>
      </p:pic>
      <p:pic>
        <p:nvPicPr>
          <p:cNvPr id="16" name="그림 15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B38A01E7-2D9E-8117-1601-CDF2665EAA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840" y="2956532"/>
            <a:ext cx="1225163" cy="12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E293C0-FE86-2488-4E79-5DA1DFB0DA97}"/>
              </a:ext>
            </a:extLst>
          </p:cNvPr>
          <p:cNvSpPr txBox="1"/>
          <p:nvPr/>
        </p:nvSpPr>
        <p:spPr>
          <a:xfrm>
            <a:off x="-35113" y="37953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7F30CF-9484-1AC8-68B7-B27CAF22661F}"/>
              </a:ext>
            </a:extLst>
          </p:cNvPr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29CC-A2CE-19B6-CCB1-6A8F7CEC44DF}"/>
              </a:ext>
            </a:extLst>
          </p:cNvPr>
          <p:cNvSpPr/>
          <p:nvPr/>
        </p:nvSpPr>
        <p:spPr>
          <a:xfrm>
            <a:off x="404150" y="650021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아쉬운점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D727F-E094-C8B9-684F-379AC9CF3541}"/>
              </a:ext>
            </a:extLst>
          </p:cNvPr>
          <p:cNvSpPr txBox="1"/>
          <p:nvPr/>
        </p:nvSpPr>
        <p:spPr>
          <a:xfrm>
            <a:off x="404150" y="2136338"/>
            <a:ext cx="80928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-</a:t>
            </a:r>
            <a:r>
              <a:rPr kumimoji="1"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많은 기능을 다루지 못한 점</a:t>
            </a:r>
            <a:endParaRPr kumimoji="1"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endParaRPr kumimoji="1"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kumimoji="1" lang="en-US" altLang="ko-KR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-</a:t>
            </a:r>
            <a:r>
              <a:rPr kumimoji="1"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작업 일정 세부 조정 미흡</a:t>
            </a:r>
            <a:endParaRPr kumimoji="1"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endParaRPr kumimoji="1"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kumimoji="1" lang="en-US" altLang="ko-KR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-</a:t>
            </a:r>
            <a:r>
              <a:rPr kumimoji="1"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로직 완성도 부족</a:t>
            </a:r>
            <a:endParaRPr kumimoji="1"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endParaRPr kumimoji="1"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kumimoji="1" lang="en-US" altLang="ko-KR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-</a:t>
            </a:r>
            <a:r>
              <a:rPr kumimoji="1"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완성하지 못한 기능 보완 필요</a:t>
            </a:r>
            <a:endParaRPr kumimoji="1"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endParaRPr kumimoji="1"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  <a:p>
            <a:r>
              <a:rPr kumimoji="1" lang="en-US" altLang="ko-KR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-</a:t>
            </a:r>
            <a:r>
              <a:rPr kumimoji="1"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kumimoji="1" lang="en-US" altLang="ko-KR" dirty="0" err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css</a:t>
            </a:r>
            <a:r>
              <a:rPr kumimoji="1" lang="en-US" altLang="ko-KR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 </a:t>
            </a:r>
            <a:r>
              <a:rPr kumimoji="1" lang="ko-KR" altLang="en-US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미흡</a:t>
            </a:r>
            <a:endParaRPr kumimoji="1" lang="en-US" altLang="ko-KR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71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E293C0-FE86-2488-4E79-5DA1DFB0DA97}"/>
              </a:ext>
            </a:extLst>
          </p:cNvPr>
          <p:cNvSpPr txBox="1"/>
          <p:nvPr/>
        </p:nvSpPr>
        <p:spPr>
          <a:xfrm>
            <a:off x="-35113" y="37953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7F30CF-9484-1AC8-68B7-B27CAF22661F}"/>
              </a:ext>
            </a:extLst>
          </p:cNvPr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29CC-A2CE-19B6-CCB1-6A8F7CEC44DF}"/>
              </a:ext>
            </a:extLst>
          </p:cNvPr>
          <p:cNvSpPr/>
          <p:nvPr/>
        </p:nvSpPr>
        <p:spPr>
          <a:xfrm>
            <a:off x="404150" y="650021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아쉬운점</a:t>
            </a:r>
            <a:endParaRPr lang="ko-KR" altLang="en-US" sz="105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D727F-E094-C8B9-684F-379AC9CF3541}"/>
              </a:ext>
            </a:extLst>
          </p:cNvPr>
          <p:cNvSpPr txBox="1"/>
          <p:nvPr/>
        </p:nvSpPr>
        <p:spPr>
          <a:xfrm>
            <a:off x="525565" y="2921168"/>
            <a:ext cx="8092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/>
                <a:ea typeface="나눔바른고딕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412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기술 설계</a:t>
            </a:r>
            <a:endParaRPr lang="ko-KR" altLang="en-US" b="1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4150" y="650021"/>
            <a:ext cx="957313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ko-KR" altLang="en-US" sz="105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EER </a:t>
            </a:r>
            <a:r>
              <a:rPr lang="ko-KR" altLang="en-US" sz="105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/>
              </a:rPr>
              <a:t>diagram</a:t>
            </a:r>
            <a:endParaRPr lang="ko-KR" altLang="en-US" sz="1050" err="1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870C11C4-5234-6320-C1EE-13A8E5A6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282" y="1030877"/>
            <a:ext cx="4058731" cy="4751046"/>
          </a:xfrm>
          <a:prstGeom prst="rect">
            <a:avLst/>
          </a:prstGeom>
        </p:spPr>
      </p:pic>
      <p:pic>
        <p:nvPicPr>
          <p:cNvPr id="3" name="그림 2" descr="스크린샷, 텍스트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36A46C4-0F08-166A-AE06-4C3FB315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" y="2293214"/>
            <a:ext cx="4725590" cy="34860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7285377-A436-4710-A06D-EE1A8B4E7BC4}"/>
              </a:ext>
            </a:extLst>
          </p:cNvPr>
          <p:cNvSpPr/>
          <p:nvPr/>
        </p:nvSpPr>
        <p:spPr>
          <a:xfrm>
            <a:off x="3070524" y="1075518"/>
            <a:ext cx="2448272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/>
                <a:ea typeface="나눔바른고딕"/>
              </a:rPr>
              <a:t>AFTER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9849A3-368E-7E8C-86CC-43F34B0BF44E}"/>
              </a:ext>
            </a:extLst>
          </p:cNvPr>
          <p:cNvSpPr/>
          <p:nvPr/>
        </p:nvSpPr>
        <p:spPr>
          <a:xfrm>
            <a:off x="-477539" y="1837517"/>
            <a:ext cx="2448272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400" b="1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FF5A5F"/>
                </a:solidFill>
                <a:latin typeface="나눔바른고딕"/>
                <a:ea typeface="나눔바른고딕"/>
              </a:rPr>
              <a:t>BEFORE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4EF52-D6CD-BE91-1FEA-6451244947AD}"/>
              </a:ext>
            </a:extLst>
          </p:cNvPr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3751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5A5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n w="9525">
              <a:solidFill>
                <a:prstClr val="white">
                  <a:alpha val="0"/>
                </a:prst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나눔바른고딕"/>
            <a:ea typeface="나눔바른고딕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699</Words>
  <Application>Microsoft Macintosh PowerPoint</Application>
  <PresentationFormat>화면 슬라이드 쇼(4:3)</PresentationFormat>
  <Paragraphs>359</Paragraphs>
  <Slides>83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se-nanumsquare</vt:lpstr>
      <vt:lpstr>Arial</vt:lpstr>
      <vt:lpstr>배달의민족 주아</vt:lpstr>
      <vt:lpstr>Source Han Sans KR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R&amp;D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E2980</cp:lastModifiedBy>
  <cp:revision>11</cp:revision>
  <dcterms:created xsi:type="dcterms:W3CDTF">2006-10-05T04:04:58Z</dcterms:created>
  <dcterms:modified xsi:type="dcterms:W3CDTF">2023-12-05T08:39:00Z</dcterms:modified>
</cp:coreProperties>
</file>